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3B0E-5B17-40D3-A98F-736EBBE2CFB9}" type="datetimeFigureOut">
              <a:rPr lang="pl-PL" smtClean="0"/>
              <a:pPr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2172-EE91-497C-8559-DE184069265A}" type="slidenum">
              <a:rPr lang="pl-PL" smtClean="0"/>
              <a:pPr/>
              <a:t>‹N›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l-PL" sz="5300" b="1" smtClean="0">
                <a:solidFill>
                  <a:srgbClr val="C00000"/>
                </a:solidFill>
                <a:latin typeface="Comic Sans MS" pitchFamily="66" charset="0"/>
              </a:rPr>
              <a:t>Do you remember me ?</a:t>
            </a:r>
            <a:r>
              <a:rPr lang="pl-PL" sz="48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4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4000" smtClean="0">
                <a:solidFill>
                  <a:srgbClr val="C00000"/>
                </a:solidFill>
                <a:latin typeface="Comic Sans MS" pitchFamily="66" charset="0"/>
              </a:rPr>
              <a:t>class 2a, Brzeszcze, Poland</a:t>
            </a:r>
            <a:endParaRPr lang="pl-PL" sz="40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pl-PL" b="1" i="1" smtClean="0">
                <a:solidFill>
                  <a:srgbClr val="C00000"/>
                </a:solidFill>
                <a:latin typeface="Comic Sans MS" pitchFamily="66" charset="0"/>
              </a:rPr>
              <a:t>Let’s grow up together</a:t>
            </a:r>
          </a:p>
          <a:p>
            <a:r>
              <a:rPr lang="pl-PL" b="1" i="1" smtClean="0">
                <a:solidFill>
                  <a:srgbClr val="C00000"/>
                </a:solidFill>
                <a:latin typeface="Comic Sans MS" pitchFamily="66" charset="0"/>
              </a:rPr>
              <a:t>Year 2</a:t>
            </a:r>
            <a:endParaRPr lang="pl-PL" b="1" i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Obraz 3" descr="eTwinning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836712"/>
            <a:ext cx="1872208" cy="576064"/>
          </a:xfrm>
          <a:prstGeom prst="rect">
            <a:avLst/>
          </a:prstGeom>
        </p:spPr>
      </p:pic>
      <p:pic>
        <p:nvPicPr>
          <p:cNvPr id="6" name="Obraz 5" descr="student_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941168"/>
            <a:ext cx="3312368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2" y="260648"/>
            <a:ext cx="844893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0" y="332656"/>
            <a:ext cx="8448939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6"/>
            <a:ext cx="8424936" cy="6318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smtClean="0">
                <a:solidFill>
                  <a:srgbClr val="C00000"/>
                </a:solidFill>
                <a:latin typeface="Comic Sans MS" pitchFamily="66" charset="0"/>
              </a:rPr>
              <a:t>Hurray ! We meet again !</a:t>
            </a:r>
            <a:endParaRPr lang="pl-PL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Symbol zastępczy zawartości 3" descr="IMG_4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1"/>
            <a:ext cx="3384376" cy="2424100"/>
          </a:xfrm>
        </p:spPr>
      </p:pic>
      <p:pic>
        <p:nvPicPr>
          <p:cNvPr id="6" name="Obraz 5" descr="IMG_4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66122"/>
            <a:ext cx="3744416" cy="2341841"/>
          </a:xfrm>
          <a:prstGeom prst="rect">
            <a:avLst/>
          </a:prstGeom>
        </p:spPr>
      </p:pic>
      <p:pic>
        <p:nvPicPr>
          <p:cNvPr id="7" name="Obraz 6" descr="IMG_4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484784"/>
            <a:ext cx="4536503" cy="2592287"/>
          </a:xfrm>
          <a:prstGeom prst="rect">
            <a:avLst/>
          </a:prstGeom>
        </p:spPr>
      </p:pic>
      <p:pic>
        <p:nvPicPr>
          <p:cNvPr id="9" name="Obraz 8" descr="IMG_4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621" y="4250572"/>
            <a:ext cx="4004379" cy="2346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5400" smtClean="0">
                <a:solidFill>
                  <a:srgbClr val="C00000"/>
                </a:solidFill>
                <a:latin typeface="Comic Sans MS" pitchFamily="66" charset="0"/>
              </a:rPr>
              <a:t>Guess, who I am ?</a:t>
            </a:r>
            <a:endParaRPr lang="pl-PL" sz="540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IMG_4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600200"/>
            <a:ext cx="7344816" cy="49874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4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60648"/>
            <a:ext cx="8328925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4430" cy="6192688"/>
          </a:xfrm>
          <a:prstGeom prst="rect">
            <a:avLst/>
          </a:prstGeom>
        </p:spPr>
      </p:pic>
      <p:pic>
        <p:nvPicPr>
          <p:cNvPr id="3" name="Obraz 2" descr="IMG_4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646"/>
            <a:ext cx="8280920" cy="6210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0" y="296652"/>
            <a:ext cx="8400933" cy="6300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835292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23</Words>
  <Application>Microsoft Office PowerPoint</Application>
  <PresentationFormat>Presentazione su schermo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Motyw pakietu Office</vt:lpstr>
      <vt:lpstr>Do you remember me ? class 2a, Brzeszcze, Poland</vt:lpstr>
      <vt:lpstr>Hurray ! We meet again !</vt:lpstr>
      <vt:lpstr>Guess, who I am ?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remember me ?</dc:title>
  <dc:creator>Basia</dc:creator>
  <cp:lastModifiedBy>Comenius Rignano</cp:lastModifiedBy>
  <cp:revision>20</cp:revision>
  <dcterms:created xsi:type="dcterms:W3CDTF">2014-01-05T16:57:00Z</dcterms:created>
  <dcterms:modified xsi:type="dcterms:W3CDTF">2014-07-05T15:00:47Z</dcterms:modified>
</cp:coreProperties>
</file>