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97"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8" r:id="rId33"/>
    <p:sldId id="289" r:id="rId34"/>
    <p:sldId id="286" r:id="rId35"/>
    <p:sldId id="287" r:id="rId36"/>
    <p:sldId id="290" r:id="rId37"/>
    <p:sldId id="291" r:id="rId38"/>
    <p:sldId id="292" r:id="rId39"/>
    <p:sldId id="293" r:id="rId40"/>
    <p:sldId id="294" r:id="rId41"/>
    <p:sldId id="295" r:id="rId42"/>
    <p:sldId id="296" r:id="rId4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D1EDCD-0166-4AC4-AA29-C2DE023C13BF}" type="datetimeFigureOut">
              <a:rPr lang="it-IT" smtClean="0"/>
              <a:pPr/>
              <a:t>19/05/2012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A4DA0-197C-4397-B0A3-AC223A0C3E31}"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26</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27</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28</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29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30</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31</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32</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33</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34</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35</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36</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37</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38</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39</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4</a:t>
            </a:fld>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40</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41</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42</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5</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20A4DA0-197C-4397-B0A3-AC223A0C3E31}" type="slidenum">
              <a:rPr lang="it-IT" smtClean="0"/>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275196E-820A-45D0-82A6-2F51067C2A66}" type="datetimeFigureOut">
              <a:rPr lang="it-IT" smtClean="0"/>
              <a:pPr/>
              <a:t>19/05/2012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43123E-0F58-493E-90BF-D1F9EB75FE7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75196E-820A-45D0-82A6-2F51067C2A66}" type="datetimeFigureOut">
              <a:rPr lang="it-IT" smtClean="0"/>
              <a:pPr/>
              <a:t>19/05/2012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3123E-0F58-493E-90BF-D1F9EB75FE7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539552" y="0"/>
            <a:ext cx="7772400" cy="1224136"/>
          </a:xfrm>
        </p:spPr>
        <p:txBody>
          <a:bodyPr/>
          <a:lstStyle/>
          <a:p>
            <a:r>
              <a:rPr lang="it-IT" sz="3200" dirty="0">
                <a:solidFill>
                  <a:srgbClr val="0000CC"/>
                </a:solidFill>
              </a:rPr>
              <a:t>Progetto </a:t>
            </a:r>
            <a:r>
              <a:rPr lang="it-IT" sz="3200" dirty="0" err="1">
                <a:solidFill>
                  <a:srgbClr val="0000CC"/>
                </a:solidFill>
              </a:rPr>
              <a:t>eTwinning</a:t>
            </a:r>
            <a:r>
              <a:rPr lang="it-IT" sz="3200" dirty="0">
                <a:solidFill>
                  <a:srgbClr val="0000CC"/>
                </a:solidFill>
              </a:rPr>
              <a:t> “</a:t>
            </a:r>
            <a:r>
              <a:rPr lang="it-IT" sz="3200" dirty="0" err="1">
                <a:solidFill>
                  <a:srgbClr val="0000CC"/>
                </a:solidFill>
              </a:rPr>
              <a:t>Digital</a:t>
            </a:r>
            <a:r>
              <a:rPr lang="it-IT" sz="3200" dirty="0">
                <a:solidFill>
                  <a:srgbClr val="0000CC"/>
                </a:solidFill>
              </a:rPr>
              <a:t> </a:t>
            </a:r>
            <a:r>
              <a:rPr lang="it-IT" sz="3200" dirty="0" err="1">
                <a:solidFill>
                  <a:srgbClr val="0000CC"/>
                </a:solidFill>
              </a:rPr>
              <a:t>Fairytales</a:t>
            </a:r>
            <a:r>
              <a:rPr lang="it-IT" sz="3200" dirty="0">
                <a:solidFill>
                  <a:srgbClr val="0000CC"/>
                </a:solidFill>
              </a:rPr>
              <a:t>”</a:t>
            </a:r>
          </a:p>
        </p:txBody>
      </p:sp>
      <p:sp>
        <p:nvSpPr>
          <p:cNvPr id="5" name="Text Box 5"/>
          <p:cNvSpPr txBox="1">
            <a:spLocks noChangeArrowheads="1"/>
          </p:cNvSpPr>
          <p:nvPr/>
        </p:nvSpPr>
        <p:spPr bwMode="auto">
          <a:xfrm>
            <a:off x="395536" y="5589240"/>
            <a:ext cx="8280920" cy="707886"/>
          </a:xfrm>
          <a:prstGeom prst="rect">
            <a:avLst/>
          </a:prstGeom>
          <a:noFill/>
          <a:ln w="9525">
            <a:noFill/>
            <a:miter lim="800000"/>
            <a:headEnd/>
            <a:tailEnd/>
          </a:ln>
          <a:effectLst/>
        </p:spPr>
        <p:txBody>
          <a:bodyPr wrap="square">
            <a:spAutoFit/>
          </a:bodyPr>
          <a:lstStyle/>
          <a:p>
            <a:pPr algn="ctr">
              <a:spcBef>
                <a:spcPct val="50000"/>
              </a:spcBef>
            </a:pPr>
            <a:r>
              <a:rPr lang="it-IT" sz="4000" b="1" dirty="0">
                <a:solidFill>
                  <a:srgbClr val="0000CC"/>
                </a:solidFill>
              </a:rPr>
              <a:t>Mescoliamo le </a:t>
            </a:r>
            <a:r>
              <a:rPr lang="it-IT" sz="4000" b="1" dirty="0" smtClean="0">
                <a:solidFill>
                  <a:srgbClr val="0000CC"/>
                </a:solidFill>
              </a:rPr>
              <a:t>storie - I NOSTRI FINALI</a:t>
            </a:r>
            <a:endParaRPr lang="it-IT" sz="4000" b="1" dirty="0">
              <a:solidFill>
                <a:srgbClr val="0000CC"/>
              </a:solidFill>
            </a:endParaRPr>
          </a:p>
        </p:txBody>
      </p:sp>
      <p:pic>
        <p:nvPicPr>
          <p:cNvPr id="8" name="Picture 4" descr="sequenza_06"/>
          <p:cNvPicPr>
            <a:picLocks noChangeAspect="1" noChangeArrowheads="1"/>
          </p:cNvPicPr>
          <p:nvPr/>
        </p:nvPicPr>
        <p:blipFill>
          <a:blip r:embed="rId3" cstate="print"/>
          <a:srcRect/>
          <a:stretch>
            <a:fillRect/>
          </a:stretch>
        </p:blipFill>
        <p:spPr bwMode="auto">
          <a:xfrm>
            <a:off x="1475656" y="908720"/>
            <a:ext cx="6173688" cy="434367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214290"/>
            <a:ext cx="8143932" cy="6278642"/>
          </a:xfrm>
          <a:prstGeom prst="rect">
            <a:avLst/>
          </a:prstGeom>
          <a:noFill/>
        </p:spPr>
        <p:txBody>
          <a:bodyPr wrap="square" rtlCol="0">
            <a:spAutoFit/>
          </a:bodyPr>
          <a:lstStyle/>
          <a:p>
            <a:r>
              <a:rPr lang="it-IT" sz="2400" dirty="0" err="1"/>
              <a:t>Janosik</a:t>
            </a:r>
            <a:r>
              <a:rPr lang="it-IT" sz="2400" dirty="0"/>
              <a:t>  chiese  scusa  alla   ragazza  Mela : </a:t>
            </a:r>
            <a:br>
              <a:rPr lang="it-IT" sz="2400" dirty="0"/>
            </a:br>
            <a:r>
              <a:rPr lang="it-IT" sz="2400" dirty="0"/>
              <a:t>- </a:t>
            </a:r>
            <a:r>
              <a:rPr lang="it-IT" sz="2400" dirty="0" err="1"/>
              <a:t>Scusa…</a:t>
            </a:r>
            <a:r>
              <a:rPr lang="it-IT" sz="2400" dirty="0"/>
              <a:t> ragazza Mela.</a:t>
            </a:r>
            <a:br>
              <a:rPr lang="it-IT" sz="2400" dirty="0"/>
            </a:br>
            <a:r>
              <a:rPr lang="it-IT" sz="2400" dirty="0"/>
              <a:t>La ragazza rispose : </a:t>
            </a:r>
            <a:br>
              <a:rPr lang="it-IT" sz="2400" dirty="0"/>
            </a:br>
            <a:r>
              <a:rPr lang="it-IT" sz="2400" dirty="0"/>
              <a:t>- Va bene ti scuso! </a:t>
            </a:r>
            <a:br>
              <a:rPr lang="it-IT" sz="2400" dirty="0"/>
            </a:br>
            <a:r>
              <a:rPr lang="it-IT" sz="2400" dirty="0"/>
              <a:t>La ragazza rientrò  nella  mela e </a:t>
            </a:r>
            <a:r>
              <a:rPr lang="it-IT" sz="2400" dirty="0" err="1"/>
              <a:t>Janosik</a:t>
            </a:r>
            <a:r>
              <a:rPr lang="it-IT" sz="2400" dirty="0"/>
              <a:t>, il pancake e il mostraccio andarono via scontenti, però a </a:t>
            </a:r>
            <a:r>
              <a:rPr lang="it-IT" sz="2400" dirty="0" err="1"/>
              <a:t>Janosik</a:t>
            </a:r>
            <a:r>
              <a:rPr lang="it-IT" sz="2400" dirty="0"/>
              <a:t>  piaceva molto  la ragazza Mela.   </a:t>
            </a:r>
            <a:r>
              <a:rPr lang="it-IT" sz="2400" dirty="0" err="1"/>
              <a:t>Janosik</a:t>
            </a:r>
            <a:r>
              <a:rPr lang="it-IT" sz="2400" dirty="0"/>
              <a:t>  andò dalla  ragazza Mela  ed a un certo punto  si baciarono sulla guancia, </a:t>
            </a:r>
            <a:r>
              <a:rPr lang="it-IT" sz="2400" dirty="0" err="1"/>
              <a:t>Janosik</a:t>
            </a:r>
            <a:r>
              <a:rPr lang="it-IT" sz="2400" dirty="0"/>
              <a:t>  le chiese se la volesse sposare  e la ragazza mela rispose: - No. </a:t>
            </a:r>
            <a:br>
              <a:rPr lang="it-IT" sz="2400" dirty="0"/>
            </a:br>
            <a:r>
              <a:rPr lang="it-IT" sz="2400" dirty="0"/>
              <a:t>Lui non era tanto  contento. Poi la ragazza mela  e </a:t>
            </a:r>
            <a:r>
              <a:rPr lang="it-IT" sz="2400" dirty="0" err="1"/>
              <a:t>Janosik</a:t>
            </a:r>
            <a:r>
              <a:rPr lang="it-IT" sz="2400" dirty="0"/>
              <a:t>  diventarono  amici.</a:t>
            </a:r>
            <a:br>
              <a:rPr lang="it-IT" sz="2400" dirty="0"/>
            </a:br>
            <a:r>
              <a:rPr lang="it-IT" sz="2400" dirty="0"/>
              <a:t>Anche il gigante e i capretti  si incontrarono, si spiegarono, si perdonarono  e anche loro diventarono amici. Così tutti fecero un pic-nic  sotto il melo e tutti si divertirono</a:t>
            </a:r>
            <a:r>
              <a:rPr lang="it-IT" sz="2400" dirty="0" smtClean="0"/>
              <a:t>.</a:t>
            </a:r>
          </a:p>
          <a:p>
            <a:endParaRPr lang="it-IT" sz="2400" dirty="0"/>
          </a:p>
          <a:p>
            <a:r>
              <a:rPr lang="it-IT" sz="2400" b="1" dirty="0"/>
              <a:t>Valentina, Gaetano, Chiara</a:t>
            </a:r>
            <a:endParaRPr lang="it-IT" sz="2400" dirty="0"/>
          </a:p>
          <a:p>
            <a:endParaRPr lang="it-IT"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hiara valentina gaetano.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357158" y="642918"/>
            <a:ext cx="6518131" cy="553997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Janosik</a:t>
            </a: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disse: </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Chi?  Che  cosa?  Quando? Chi  ha  parlato?</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Ma  vedi, sono  qui!</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Ma dove?</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Qui. </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Finalmente  la  vide  e disse:</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Come  ti  chiami?    </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Che, dici  a  me?</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Sì, dico  a  te </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Io sono  la ragazza  mela.</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La ragazza  mela?</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Sì, perché?</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Mi  sembra  un  nome  strano.</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Davvero?!</a:t>
            </a:r>
            <a:r>
              <a:rPr kumimoji="0" lang="it-IT" sz="17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r>
            <a:br>
              <a:rPr kumimoji="0" lang="it-IT" sz="17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85728"/>
            <a:ext cx="7786742" cy="6647974"/>
          </a:xfrm>
          <a:prstGeom prst="rect">
            <a:avLst/>
          </a:prstGeom>
          <a:noFill/>
        </p:spPr>
        <p:txBody>
          <a:bodyPr wrap="square" rtlCol="0">
            <a:spAutoFit/>
          </a:bodyPr>
          <a:lstStyle/>
          <a:p>
            <a:pPr lvl="0" fontAlgn="base">
              <a:spcBef>
                <a:spcPct val="0"/>
              </a:spcBef>
              <a:spcAft>
                <a:spcPct val="0"/>
              </a:spcAft>
            </a:pP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Sì</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Ah!</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Senti, ti va di  andare domani  a quel ponte?</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Ma  certo!</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Il giorno dopo </a:t>
            </a:r>
            <a:r>
              <a:rPr kumimoji="0" lang="it-IT" sz="24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Janosik</a:t>
            </a: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 la ragazza mela  stavano   andando  al ponte,</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Intanto   il   pancake   stava   passeggiando e li vide… il pancake voleva fare amicizia con la  ragazza mela,  cosi  le  si avvicinò</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Ciao io sono il pancake tu chi sei?</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Io sono la ragazza mela.</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Così diventarono amici. Dopo tanto tempo la ragazza mela si ammalò, ma </a:t>
            </a:r>
            <a:r>
              <a:rPr kumimoji="0" lang="it-IT" sz="24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Janosik</a:t>
            </a: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le fece indossare la sua camicia magica e lei guarì.</a:t>
            </a:r>
            <a:b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b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Per festeggiare fecero una festa e vissero felici e contenti.       </a:t>
            </a:r>
            <a:endParaRPr kumimoji="0" lang="it-IT" sz="24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it-IT" sz="2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Ginevra, Elena e Carlotta             </a:t>
            </a: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it-IT" sz="2400" b="0" i="0" u="none" strike="noStrike" cap="none" normalizeH="0" baseline="0" dirty="0" smtClean="0">
              <a:ln>
                <a:noFill/>
              </a:ln>
              <a:solidFill>
                <a:schemeClr val="tx1"/>
              </a:solidFill>
              <a:effectLst/>
              <a:latin typeface="Arial" pitchFamily="34" charset="0"/>
              <a:cs typeface="Arial" pitchFamily="34" charset="0"/>
            </a:endParaRPr>
          </a:p>
          <a:p>
            <a:endParaRPr lang="it-IT"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inevra carlotta elen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571480"/>
            <a:ext cx="8001056" cy="5632311"/>
          </a:xfrm>
          <a:prstGeom prst="rect">
            <a:avLst/>
          </a:prstGeom>
          <a:noFill/>
        </p:spPr>
        <p:txBody>
          <a:bodyPr wrap="square" rtlCol="0">
            <a:spAutoFit/>
          </a:bodyPr>
          <a:lstStyle/>
          <a:p>
            <a:r>
              <a:rPr lang="it-IT" sz="2400" dirty="0" err="1"/>
              <a:t>Janosik</a:t>
            </a:r>
            <a:r>
              <a:rPr lang="it-IT" sz="2400" dirty="0"/>
              <a:t>  si innamorò della ragazza  Mela, Il  pancake si accorse che  </a:t>
            </a:r>
            <a:r>
              <a:rPr lang="it-IT" sz="2400" dirty="0" err="1"/>
              <a:t>Janosik</a:t>
            </a:r>
            <a:r>
              <a:rPr lang="it-IT" sz="2400" dirty="0"/>
              <a:t> si  era innamorato   della  ragazza Mela ed era felice per lui, ma ahimè!  Il maiale arrivò  e diede un morso a </a:t>
            </a:r>
            <a:r>
              <a:rPr lang="it-IT" sz="2400" dirty="0" err="1"/>
              <a:t>Janosik</a:t>
            </a:r>
            <a:r>
              <a:rPr lang="it-IT" sz="2400" dirty="0"/>
              <a:t>, </a:t>
            </a:r>
            <a:r>
              <a:rPr lang="it-IT" sz="2400" dirty="0" err="1"/>
              <a:t>Janosik</a:t>
            </a:r>
            <a:r>
              <a:rPr lang="it-IT" sz="2400" dirty="0"/>
              <a:t> morì perché perse molto sangue e non riuscirono a curarlo. </a:t>
            </a:r>
            <a:br>
              <a:rPr lang="it-IT" sz="2400" dirty="0"/>
            </a:br>
            <a:r>
              <a:rPr lang="it-IT" sz="2400" dirty="0"/>
              <a:t>La ragazza Mela, con la sua polverina magica, che le aveva donato la bellissima fata dei boschi, fece ritornare </a:t>
            </a:r>
            <a:r>
              <a:rPr lang="it-IT" sz="2400" dirty="0" err="1"/>
              <a:t>Janosik</a:t>
            </a:r>
            <a:r>
              <a:rPr lang="it-IT" sz="2400" dirty="0"/>
              <a:t> in vita. </a:t>
            </a:r>
            <a:r>
              <a:rPr lang="it-IT" sz="2400" dirty="0" err="1"/>
              <a:t>Janosik</a:t>
            </a:r>
            <a:r>
              <a:rPr lang="it-IT" sz="2400" dirty="0"/>
              <a:t>  fu contento.  </a:t>
            </a:r>
            <a:r>
              <a:rPr lang="it-IT" sz="2400" dirty="0" err="1"/>
              <a:t>Janosik</a:t>
            </a:r>
            <a:r>
              <a:rPr lang="it-IT" sz="2400" dirty="0"/>
              <a:t>  e la ragazza mela  andarono nel  bosco e stavano passeggiando, a un certo punto la ragazza  mela si sentì male perché non poteva  stare    tanto tempo fuori dalla sua mela. Per  fortuna </a:t>
            </a:r>
            <a:r>
              <a:rPr lang="it-IT" sz="2400" dirty="0" err="1"/>
              <a:t>Janosik</a:t>
            </a:r>
            <a:r>
              <a:rPr lang="it-IT" sz="2400" dirty="0"/>
              <a:t>   aveva  la mela  in tasca  ed entrarono  tutti e due.  Si accorsero che lì stavano benissimo e decisero di rimanerci a vivere</a:t>
            </a:r>
            <a:r>
              <a:rPr lang="it-IT" sz="2400" dirty="0" smtClean="0"/>
              <a:t>.</a:t>
            </a:r>
          </a:p>
          <a:p>
            <a:endParaRPr lang="it-IT" sz="2400" dirty="0"/>
          </a:p>
          <a:p>
            <a:r>
              <a:rPr lang="it-IT" sz="2400" b="1" dirty="0"/>
              <a:t>Daniele, </a:t>
            </a:r>
            <a:r>
              <a:rPr lang="it-IT" sz="2400" b="1" dirty="0" err="1"/>
              <a:t>Ornela</a:t>
            </a:r>
            <a:r>
              <a:rPr lang="it-IT" sz="2400" b="1" dirty="0"/>
              <a:t>, Tommaso  </a:t>
            </a:r>
            <a:r>
              <a:rPr lang="it-IT" sz="2400" b="1" dirty="0" smtClean="0"/>
              <a:t>I.</a:t>
            </a:r>
            <a:endParaRPr lang="it-IT"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ornela daniele tommaso i.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357166"/>
            <a:ext cx="8358246" cy="6278642"/>
          </a:xfrm>
          <a:prstGeom prst="rect">
            <a:avLst/>
          </a:prstGeom>
          <a:noFill/>
        </p:spPr>
        <p:txBody>
          <a:bodyPr wrap="square" rtlCol="0">
            <a:spAutoFit/>
          </a:bodyPr>
          <a:lstStyle/>
          <a:p>
            <a:r>
              <a:rPr lang="it-IT" sz="2400" dirty="0" err="1"/>
              <a:t>Janosik</a:t>
            </a:r>
            <a:r>
              <a:rPr lang="it-IT" sz="2400" dirty="0"/>
              <a:t>  si  innamorò  della  ragazza  Mela e le disse:</a:t>
            </a:r>
            <a:br>
              <a:rPr lang="it-IT" sz="2400" dirty="0"/>
            </a:br>
            <a:r>
              <a:rPr lang="it-IT" sz="2400" dirty="0"/>
              <a:t>- Scusa  non volevo mangiare la tua casa a forma di mela !!!   </a:t>
            </a:r>
            <a:br>
              <a:rPr lang="it-IT" sz="2400" dirty="0"/>
            </a:br>
            <a:r>
              <a:rPr lang="it-IT" sz="2400" dirty="0"/>
              <a:t>La ragazza mela rispose:</a:t>
            </a:r>
            <a:br>
              <a:rPr lang="it-IT" sz="2400" dirty="0"/>
            </a:br>
            <a:r>
              <a:rPr lang="it-IT" sz="2400" dirty="0"/>
              <a:t>- Per questa volta ti perdono, ma non provarci mai più !!! </a:t>
            </a:r>
            <a:br>
              <a:rPr lang="it-IT" sz="2400" dirty="0"/>
            </a:br>
            <a:r>
              <a:rPr lang="it-IT" sz="2400" dirty="0"/>
              <a:t>Mentre il pancake e il gigante mostraccio stavano facendo un pic-nic la ragazza Mela e </a:t>
            </a:r>
            <a:r>
              <a:rPr lang="it-IT" sz="2400" dirty="0" err="1"/>
              <a:t>Janosik</a:t>
            </a:r>
            <a:r>
              <a:rPr lang="it-IT" sz="2400" dirty="0"/>
              <a:t> si incontrano di nuovo sul ponte e </a:t>
            </a:r>
            <a:r>
              <a:rPr lang="it-IT" sz="2400" dirty="0" err="1"/>
              <a:t>Janosik</a:t>
            </a:r>
            <a:r>
              <a:rPr lang="it-IT" sz="2400" dirty="0"/>
              <a:t> disse alla ragazza Mela che era  innamorato di lei, la portò al castello, il giorno  dopo la sposò e vissero per sempre felici e contenti con il </a:t>
            </a:r>
            <a:r>
              <a:rPr lang="it-IT" sz="2400" dirty="0" smtClean="0"/>
              <a:t>mostraccio, </a:t>
            </a:r>
            <a:r>
              <a:rPr lang="it-IT" sz="2400" dirty="0"/>
              <a:t>il pancake e le </a:t>
            </a:r>
            <a:r>
              <a:rPr lang="it-IT" sz="2400" dirty="0" err="1"/>
              <a:t>guardie…</a:t>
            </a:r>
            <a:r>
              <a:rPr lang="it-IT" sz="2400" dirty="0"/>
              <a:t> che non davano più la caccia a  </a:t>
            </a:r>
            <a:r>
              <a:rPr lang="it-IT" sz="2400" dirty="0" err="1"/>
              <a:t>Janosik</a:t>
            </a:r>
            <a:r>
              <a:rPr lang="it-IT" sz="2400" dirty="0"/>
              <a:t>   perché era diventato re. </a:t>
            </a:r>
            <a:br>
              <a:rPr lang="it-IT" sz="2400" dirty="0"/>
            </a:br>
            <a:r>
              <a:rPr lang="it-IT" sz="2400" dirty="0"/>
              <a:t>Un giorno  la ragazza mela annunciò a  </a:t>
            </a:r>
            <a:r>
              <a:rPr lang="it-IT" sz="2400" dirty="0" err="1"/>
              <a:t>Janosik</a:t>
            </a:r>
            <a:r>
              <a:rPr lang="it-IT" sz="2400" dirty="0"/>
              <a:t> che stava aspettando un bambino.  </a:t>
            </a:r>
            <a:r>
              <a:rPr lang="it-IT" sz="2400" dirty="0" err="1" smtClean="0"/>
              <a:t>Janosik</a:t>
            </a:r>
            <a:r>
              <a:rPr lang="it-IT" sz="2400" dirty="0" smtClean="0"/>
              <a:t> corse </a:t>
            </a:r>
            <a:r>
              <a:rPr lang="it-IT" sz="2400" dirty="0"/>
              <a:t>subito da lei, arrivò nella camera, </a:t>
            </a:r>
            <a:r>
              <a:rPr lang="it-IT" sz="2400" dirty="0" smtClean="0"/>
              <a:t>aprì </a:t>
            </a:r>
            <a:r>
              <a:rPr lang="it-IT" sz="2400" dirty="0"/>
              <a:t>la </a:t>
            </a:r>
            <a:r>
              <a:rPr lang="it-IT" sz="2400" dirty="0" smtClean="0"/>
              <a:t>porta, la </a:t>
            </a:r>
            <a:r>
              <a:rPr lang="it-IT" sz="2400" dirty="0"/>
              <a:t>vide e l’abbracciò. Quando la  regina partorì, al bambino </a:t>
            </a:r>
            <a:r>
              <a:rPr lang="it-IT" sz="2400" dirty="0" smtClean="0"/>
              <a:t>diedero  </a:t>
            </a:r>
            <a:r>
              <a:rPr lang="it-IT" sz="2400" dirty="0"/>
              <a:t>il nome  di Luca. </a:t>
            </a:r>
            <a:br>
              <a:rPr lang="it-IT" sz="2400" dirty="0"/>
            </a:br>
            <a:r>
              <a:rPr lang="it-IT" sz="2400" dirty="0"/>
              <a:t>La regina, </a:t>
            </a:r>
            <a:r>
              <a:rPr lang="it-IT" sz="2400" dirty="0" err="1"/>
              <a:t>Janosik</a:t>
            </a:r>
            <a:r>
              <a:rPr lang="it-IT" sz="2400" dirty="0"/>
              <a:t> e Luca vissero per sempre felici e contenti. </a:t>
            </a:r>
          </a:p>
          <a:p>
            <a:r>
              <a:rPr lang="it-IT" sz="2400" b="1" dirty="0"/>
              <a:t>Clara, Luca,  </a:t>
            </a:r>
            <a:r>
              <a:rPr lang="it-IT" sz="2400" b="1" dirty="0" err="1"/>
              <a:t>Karina</a:t>
            </a:r>
            <a:r>
              <a:rPr lang="it-IT" sz="2400" b="1" dirty="0"/>
              <a:t>, </a:t>
            </a:r>
            <a:r>
              <a:rPr lang="it-IT" sz="2400" b="1" dirty="0" err="1"/>
              <a:t>Seira</a:t>
            </a:r>
            <a:endParaRPr lang="it-IT" sz="2400" dirty="0"/>
          </a:p>
          <a:p>
            <a:endParaRPr lang="it-IT"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lara luca karina seir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00034" y="500042"/>
            <a:ext cx="8143932" cy="6370975"/>
          </a:xfrm>
          <a:prstGeom prst="rect">
            <a:avLst/>
          </a:prstGeom>
          <a:noFill/>
        </p:spPr>
        <p:txBody>
          <a:bodyPr wrap="square" rtlCol="0">
            <a:spAutoFit/>
          </a:bodyPr>
          <a:lstStyle/>
          <a:p>
            <a:r>
              <a:rPr lang="it-IT" sz="2400" dirty="0" smtClean="0"/>
              <a:t>Poi  si guardarono  e si innamorano l’uno dell’ altra, ma non lo dissero a tutti che si erano innamorati. Il gigante l’aveva notato che i due si erano innamorati.  Gli innamorati andarono in una capanna e si parlarono, però non dissero che si amavano, ma il gigante li aveva spiati e lo aveva detto agli altri. </a:t>
            </a:r>
            <a:r>
              <a:rPr lang="it-IT" sz="2400" dirty="0" err="1" smtClean="0"/>
              <a:t>Janosik</a:t>
            </a:r>
            <a:r>
              <a:rPr lang="it-IT" sz="2400" dirty="0" smtClean="0"/>
              <a:t> e la ragazza mela erano sotto un albero e si dissero quanto si volevano bene, si salutarono e andarono via. </a:t>
            </a:r>
            <a:br>
              <a:rPr lang="it-IT" sz="2400" dirty="0" smtClean="0"/>
            </a:br>
            <a:r>
              <a:rPr lang="it-IT" sz="2400" dirty="0" smtClean="0"/>
              <a:t>Il gigante con la trappola si buttò per acchiapparli, ma prese una botta pazzesca. </a:t>
            </a:r>
            <a:r>
              <a:rPr lang="it-IT" sz="2400" dirty="0" err="1" smtClean="0"/>
              <a:t>Janosik</a:t>
            </a:r>
            <a:r>
              <a:rPr lang="it-IT" sz="2400" dirty="0" smtClean="0"/>
              <a:t>, con la ragazza sulla spalla, vide il pancake e lo voleva mangiare come merenda.  Il gigante non poteva intervenire perché aveva un bel bernoccolo. Il pancake, che si era accorto del pericolo, scappò via. Si rifugiò in una grotta, lì trovò il gigante che piangeva dal dolore della botta. </a:t>
            </a:r>
            <a:r>
              <a:rPr lang="it-IT" sz="2400" dirty="0" err="1" smtClean="0"/>
              <a:t>Janosik</a:t>
            </a:r>
            <a:r>
              <a:rPr lang="it-IT" sz="2400" dirty="0" smtClean="0"/>
              <a:t> e la ragazza si sposarono e vissero felici e contenti!</a:t>
            </a:r>
            <a:br>
              <a:rPr lang="it-IT" sz="2400" dirty="0" smtClean="0"/>
            </a:br>
            <a:r>
              <a:rPr lang="it-IT" sz="2400" dirty="0" smtClean="0"/>
              <a:t>Il pancake e il mostraccio vissero nella caverna.               </a:t>
            </a:r>
          </a:p>
          <a:p>
            <a:r>
              <a:rPr lang="it-IT" sz="2400" b="1" dirty="0" smtClean="0"/>
              <a:t>Tommaso C., Mirko e Gabriele  P.</a:t>
            </a:r>
          </a:p>
          <a:p>
            <a:r>
              <a:rPr lang="it-IT" sz="2400" dirty="0" smtClean="0"/>
              <a:t> </a:t>
            </a:r>
            <a:endParaRPr lang="it-IT"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285728"/>
            <a:ext cx="8229600" cy="5786478"/>
          </a:xfrm>
        </p:spPr>
        <p:txBody>
          <a:bodyPr>
            <a:noAutofit/>
          </a:bodyPr>
          <a:lstStyle/>
          <a:p>
            <a:pPr algn="l"/>
            <a:r>
              <a:rPr lang="it-IT" sz="2400" dirty="0" smtClean="0"/>
              <a:t>- Non sono più sicura in questa mela! La devo cambiare, è troppo buona, tutti la vogliono mangiare!</a:t>
            </a:r>
            <a:br>
              <a:rPr lang="it-IT" sz="2400" dirty="0" smtClean="0"/>
            </a:br>
            <a:r>
              <a:rPr lang="it-IT" sz="2400" dirty="0" smtClean="0"/>
              <a:t>E la ragazza Mela fuggì. </a:t>
            </a:r>
            <a:br>
              <a:rPr lang="it-IT" sz="2400" dirty="0" smtClean="0"/>
            </a:br>
            <a:r>
              <a:rPr lang="it-IT" sz="2400" dirty="0" err="1" smtClean="0"/>
              <a:t>Janosik</a:t>
            </a:r>
            <a:r>
              <a:rPr lang="it-IT" sz="2400" dirty="0" smtClean="0"/>
              <a:t>  si  era innamorato,  quindi le corse dietro dicendo:</a:t>
            </a:r>
            <a:br>
              <a:rPr lang="it-IT" sz="2400" dirty="0" smtClean="0"/>
            </a:br>
            <a:r>
              <a:rPr lang="it-IT" sz="2400" dirty="0" smtClean="0"/>
              <a:t>- Aspettami, </a:t>
            </a:r>
            <a:r>
              <a:rPr lang="it-IT" sz="2400" dirty="0" err="1" smtClean="0"/>
              <a:t>aspettami</a:t>
            </a:r>
            <a:r>
              <a:rPr lang="it-IT" sz="2400" dirty="0" smtClean="0"/>
              <a:t>!</a:t>
            </a:r>
            <a:br>
              <a:rPr lang="it-IT" sz="2400" dirty="0" smtClean="0"/>
            </a:br>
            <a:r>
              <a:rPr lang="it-IT" sz="2400" dirty="0" smtClean="0"/>
              <a:t>Intanto il maiale li raggiunse e stava per addentare il pancake, ma il gigante nascose il pancake e lottò contro il maiale.</a:t>
            </a:r>
            <a:br>
              <a:rPr lang="it-IT" sz="2400" dirty="0" smtClean="0"/>
            </a:br>
            <a:r>
              <a:rPr lang="it-IT" sz="2400" dirty="0" smtClean="0"/>
              <a:t>Il maiale si arrese e scappò.</a:t>
            </a:r>
            <a:br>
              <a:rPr lang="it-IT" sz="2400" dirty="0" smtClean="0"/>
            </a:br>
            <a:r>
              <a:rPr lang="it-IT" sz="2400" dirty="0" smtClean="0"/>
              <a:t>Il pancake  era  contento perché ora si sentiva al sicuro.</a:t>
            </a:r>
            <a:br>
              <a:rPr lang="it-IT" sz="2400" dirty="0" smtClean="0"/>
            </a:br>
            <a:r>
              <a:rPr lang="it-IT" sz="2400" dirty="0" smtClean="0"/>
              <a:t>Nel frattempo la ragazza Mela si stancò di correre, così si addormentò    addosso a un albero. </a:t>
            </a:r>
            <a:br>
              <a:rPr lang="it-IT" sz="2400" dirty="0" smtClean="0"/>
            </a:br>
            <a:r>
              <a:rPr lang="it-IT" sz="2400" dirty="0" err="1" smtClean="0"/>
              <a:t>Janosik</a:t>
            </a:r>
            <a:r>
              <a:rPr lang="it-IT" sz="2400" dirty="0" smtClean="0"/>
              <a:t>  la prese e la portò via.</a:t>
            </a:r>
            <a:br>
              <a:rPr lang="it-IT" sz="2400" dirty="0" smtClean="0"/>
            </a:br>
            <a:r>
              <a:rPr lang="it-IT" sz="2400" dirty="0" smtClean="0"/>
              <a:t>Quando Mela si svegliò si mise a tirarsi i calci nel sedere da quanto odiava </a:t>
            </a:r>
            <a:r>
              <a:rPr lang="it-IT" sz="2400" dirty="0" err="1" smtClean="0"/>
              <a:t>Janosik</a:t>
            </a:r>
            <a:r>
              <a:rPr lang="it-IT" sz="2400" dirty="0" smtClean="0"/>
              <a:t>. Così la ragazza Mela si arrabbiò e andò a trovarsi una casa nuova.</a:t>
            </a:r>
            <a:br>
              <a:rPr lang="it-IT" sz="2400" dirty="0" smtClean="0"/>
            </a:br>
            <a:r>
              <a:rPr lang="it-IT" sz="2400" b="1" dirty="0" smtClean="0"/>
              <a:t>Maia, Cosimo, Eva</a:t>
            </a:r>
            <a:endParaRPr lang="it-IT"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14290"/>
            <a:ext cx="8501122" cy="6001643"/>
          </a:xfrm>
          <a:prstGeom prst="rect">
            <a:avLst/>
          </a:prstGeom>
          <a:noFill/>
        </p:spPr>
        <p:txBody>
          <a:bodyPr wrap="square" rtlCol="0">
            <a:spAutoFit/>
          </a:bodyPr>
          <a:lstStyle/>
          <a:p>
            <a:r>
              <a:rPr lang="it-IT" sz="2400" dirty="0"/>
              <a:t>Poi  si guardarono   e si innamorano l’uno </a:t>
            </a:r>
            <a:r>
              <a:rPr lang="it-IT" sz="2400" dirty="0" smtClean="0"/>
              <a:t>dell’altra</a:t>
            </a:r>
            <a:r>
              <a:rPr lang="it-IT" sz="2400" dirty="0"/>
              <a:t>, ma non lo dissero a tutti che si erano innamorati. Il gigante l’aveva notato che i due si erano innamorati.  Gli innamorati andarono in una capanna e si parlarono, però non dissero che si amavano, ma il gigante li aveva spiati e lo aveva detto agli altri. </a:t>
            </a:r>
            <a:r>
              <a:rPr lang="it-IT" sz="2400" dirty="0" err="1"/>
              <a:t>Janosik</a:t>
            </a:r>
            <a:r>
              <a:rPr lang="it-IT" sz="2400" dirty="0"/>
              <a:t> e la ragazza mela erano sotto un albero e dissero quanto si volevano bene, si salutarono e andarono via. </a:t>
            </a:r>
            <a:br>
              <a:rPr lang="it-IT" sz="2400" dirty="0"/>
            </a:br>
            <a:r>
              <a:rPr lang="it-IT" sz="2400" dirty="0"/>
              <a:t>Il gigante con la trappola si buttò per acchiapparli e prese una botta pazzesca. </a:t>
            </a:r>
            <a:r>
              <a:rPr lang="it-IT" sz="2400" dirty="0" err="1"/>
              <a:t>Janosik</a:t>
            </a:r>
            <a:r>
              <a:rPr lang="it-IT" sz="2400" dirty="0"/>
              <a:t> con la ragazza sulla spalla, vide il pancake e lo voleva mangiare come merenda.  Il gigante non poteva intervenire perché aveva un bel bernoccolo. Il pancake che si era accorto del pericolo, scappò via. Si rifugiò in una grotta, lì trovò il gigante che piangeva dal dolore della botta. </a:t>
            </a:r>
            <a:r>
              <a:rPr lang="it-IT" sz="2400" dirty="0" err="1"/>
              <a:t>Janosik</a:t>
            </a:r>
            <a:r>
              <a:rPr lang="it-IT" sz="2400" dirty="0"/>
              <a:t> e la ragazza si sposarono e vissero felici e contenti! Il pancake e il mostraccio vissero nella caverna.               </a:t>
            </a:r>
          </a:p>
          <a:p>
            <a:r>
              <a:rPr lang="it-IT" sz="2400" b="1" dirty="0"/>
              <a:t>TOMMASO, MIRKO E GABRIELE </a:t>
            </a:r>
            <a:endParaRPr lang="it-IT" sz="2400" dirty="0"/>
          </a:p>
        </p:txBody>
      </p:sp>
      <p:pic>
        <p:nvPicPr>
          <p:cNvPr id="3" name="Immagine 2" descr="gabriele p tommaso mirko.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285728"/>
            <a:ext cx="8358246" cy="6370975"/>
          </a:xfrm>
          <a:prstGeom prst="rect">
            <a:avLst/>
          </a:prstGeom>
          <a:noFill/>
        </p:spPr>
        <p:txBody>
          <a:bodyPr wrap="square" rtlCol="0">
            <a:spAutoFit/>
          </a:bodyPr>
          <a:lstStyle/>
          <a:p>
            <a:r>
              <a:rPr lang="it-IT" sz="2400" dirty="0" err="1"/>
              <a:t>Janosik</a:t>
            </a:r>
            <a:r>
              <a:rPr lang="it-IT" sz="2400" dirty="0"/>
              <a:t> rispose:</a:t>
            </a:r>
            <a:br>
              <a:rPr lang="it-IT" sz="2400" dirty="0"/>
            </a:br>
            <a:r>
              <a:rPr lang="it-IT" sz="2400" dirty="0"/>
              <a:t>- Non volevo  mangiare la tua casa! </a:t>
            </a:r>
            <a:br>
              <a:rPr lang="it-IT" sz="2400" dirty="0"/>
            </a:br>
            <a:r>
              <a:rPr lang="it-IT" sz="2400" dirty="0"/>
              <a:t>Allora i tre amici si misero a magiare le altre mele.</a:t>
            </a:r>
            <a:br>
              <a:rPr lang="it-IT" sz="2400" dirty="0"/>
            </a:br>
            <a:r>
              <a:rPr lang="it-IT" sz="2400" dirty="0"/>
              <a:t>Dopo qualche ora arrivarono i tre capretti furbetti e si misero a rincorrere il Pancake perché avevano fame. </a:t>
            </a:r>
            <a:br>
              <a:rPr lang="it-IT" sz="2400" dirty="0"/>
            </a:br>
            <a:r>
              <a:rPr lang="it-IT" sz="2400" dirty="0" err="1"/>
              <a:t>Janosik</a:t>
            </a:r>
            <a:r>
              <a:rPr lang="it-IT" sz="2400" dirty="0"/>
              <a:t>  gli  buttò una  scatola magica, gliel’aveva data il Vento Tramontano:  se qualcuno  diceva un cibo, quel cibo appariva.  </a:t>
            </a:r>
            <a:br>
              <a:rPr lang="it-IT" sz="2400" dirty="0"/>
            </a:br>
            <a:r>
              <a:rPr lang="it-IT" sz="2400" dirty="0"/>
              <a:t>Il pancake disse alla scatola:</a:t>
            </a:r>
            <a:br>
              <a:rPr lang="it-IT" sz="2400" dirty="0"/>
            </a:br>
            <a:r>
              <a:rPr lang="it-IT" sz="2400" dirty="0"/>
              <a:t>- Vorrei avere dell’erba fresca.</a:t>
            </a:r>
            <a:br>
              <a:rPr lang="it-IT" sz="2400" dirty="0"/>
            </a:br>
            <a:r>
              <a:rPr lang="it-IT" sz="2400" dirty="0"/>
              <a:t>I tre capretti  si fermarono a mangiare l’erba e il pancake, salvo,  corse verso il gigante Mostraccio . </a:t>
            </a:r>
            <a:br>
              <a:rPr lang="it-IT" sz="2400" dirty="0"/>
            </a:br>
            <a:r>
              <a:rPr lang="it-IT" sz="2400" dirty="0"/>
              <a:t>Quando i tre capretti ebbero finito di mangiare,  tutti diventarono amici.  </a:t>
            </a:r>
            <a:br>
              <a:rPr lang="it-IT" sz="2400" dirty="0"/>
            </a:br>
            <a:r>
              <a:rPr lang="it-IT" sz="2400" dirty="0"/>
              <a:t>Ora  potevano mangiare l’erba  fresca , le mele e quello che chiedevano alla scatola magica, e cosi non lottarono più e vissero tutti in pace. </a:t>
            </a:r>
            <a:br>
              <a:rPr lang="it-IT" sz="2400" dirty="0"/>
            </a:br>
            <a:r>
              <a:rPr lang="it-IT" sz="2400" b="1" dirty="0"/>
              <a:t>Giacomo  e Azzurra</a:t>
            </a:r>
            <a:endParaRPr lang="it-IT"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zzurra giacomo.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357166"/>
            <a:ext cx="8215370" cy="5632311"/>
          </a:xfrm>
          <a:prstGeom prst="rect">
            <a:avLst/>
          </a:prstGeom>
          <a:noFill/>
        </p:spPr>
        <p:txBody>
          <a:bodyPr wrap="square" rtlCol="0">
            <a:spAutoFit/>
          </a:bodyPr>
          <a:lstStyle/>
          <a:p>
            <a:r>
              <a:rPr lang="it-IT" sz="2400" dirty="0" err="1"/>
              <a:t>Janosik</a:t>
            </a:r>
            <a:r>
              <a:rPr lang="it-IT" sz="2400" dirty="0"/>
              <a:t>  ebbe  paura,  saltò in braccio al gigante  Mostraccio e la ragazza Mela disse:</a:t>
            </a:r>
            <a:br>
              <a:rPr lang="it-IT" sz="2400" dirty="0"/>
            </a:br>
            <a:r>
              <a:rPr lang="it-IT" sz="2400" dirty="0"/>
              <a:t> - Ma che cosa urli?</a:t>
            </a:r>
            <a:br>
              <a:rPr lang="it-IT" sz="2400" dirty="0"/>
            </a:br>
            <a:r>
              <a:rPr lang="it-IT" sz="2400" dirty="0"/>
              <a:t>Lui le rispose:</a:t>
            </a:r>
            <a:br>
              <a:rPr lang="it-IT" sz="2400" dirty="0"/>
            </a:br>
            <a:r>
              <a:rPr lang="it-IT" sz="2400" dirty="0"/>
              <a:t>- Scusa, mi hai fatto paura!</a:t>
            </a:r>
            <a:br>
              <a:rPr lang="it-IT" sz="2400" dirty="0"/>
            </a:br>
            <a:r>
              <a:rPr lang="it-IT" sz="2400" dirty="0"/>
              <a:t>Fecero due  chiacchiere  e si raccontarono cinque  barzellette e diventarono amici. Mostraccio vide in lontananza una pianta di fagioli gigante e vide Jack che ci si stava arrampicando sopra.</a:t>
            </a:r>
            <a:br>
              <a:rPr lang="it-IT" sz="2400" dirty="0"/>
            </a:br>
            <a:r>
              <a:rPr lang="it-IT" sz="2400" dirty="0"/>
              <a:t>Mostraccio seguì Jack sulla pianta e la pianta, per il peso di Mostraccio, cadde. L’orco che era in cima alla pianta, cadde e morì, anche Jack e il gigante Mostraccio caddero, però non si fecero male perché erano più in basso. Così diventarono tutti amici</a:t>
            </a:r>
            <a:r>
              <a:rPr lang="it-IT" sz="2400" dirty="0" smtClean="0"/>
              <a:t>.</a:t>
            </a:r>
          </a:p>
          <a:p>
            <a:endParaRPr lang="it-IT" sz="2400" dirty="0"/>
          </a:p>
          <a:p>
            <a:r>
              <a:rPr lang="it-IT" sz="2400" b="1" dirty="0"/>
              <a:t>Emma, Anass   </a:t>
            </a:r>
            <a:endParaRPr lang="it-IT"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nass emm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85728"/>
            <a:ext cx="8572560" cy="6186309"/>
          </a:xfrm>
          <a:prstGeom prst="rect">
            <a:avLst/>
          </a:prstGeom>
          <a:noFill/>
        </p:spPr>
        <p:txBody>
          <a:bodyPr wrap="square" rtlCol="0">
            <a:spAutoFit/>
          </a:bodyPr>
          <a:lstStyle/>
          <a:p>
            <a:r>
              <a:rPr lang="it-IT" sz="2200" dirty="0" err="1"/>
              <a:t>Janosik</a:t>
            </a:r>
            <a:r>
              <a:rPr lang="it-IT" sz="2200" dirty="0"/>
              <a:t> disse alla ragazza Mela:</a:t>
            </a:r>
            <a:br>
              <a:rPr lang="it-IT" sz="2200" dirty="0"/>
            </a:br>
            <a:r>
              <a:rPr lang="it-IT" sz="2200" dirty="0"/>
              <a:t>- Non volevo farlo!</a:t>
            </a:r>
            <a:br>
              <a:rPr lang="it-IT" sz="2200" dirty="0"/>
            </a:br>
            <a:r>
              <a:rPr lang="it-IT" sz="2200" dirty="0"/>
              <a:t>Per un attimo tutti rimasero incantati della bellezza della ragazza Mela.</a:t>
            </a:r>
            <a:br>
              <a:rPr lang="it-IT" sz="2200" dirty="0"/>
            </a:br>
            <a:r>
              <a:rPr lang="it-IT" sz="2200" dirty="0"/>
              <a:t>Poi arrivò un ragazzo di nome Jack con tre fagioli magici e li piantò, la ragazza Mela andò nel punto dove Jack li aveva messi.</a:t>
            </a:r>
            <a:br>
              <a:rPr lang="it-IT" sz="2200" dirty="0"/>
            </a:br>
            <a:r>
              <a:rPr lang="it-IT" sz="2200" dirty="0"/>
              <a:t>La pianta cominciò a crescere e crescere fino a portare via la ragazza Mela, che salì </a:t>
            </a:r>
            <a:r>
              <a:rPr lang="it-IT" sz="2200" dirty="0" smtClean="0"/>
              <a:t>sulle </a:t>
            </a:r>
            <a:r>
              <a:rPr lang="it-IT" sz="2200" dirty="0"/>
              <a:t>nuvole e vide un castello da cui uscì un orco.</a:t>
            </a:r>
            <a:br>
              <a:rPr lang="it-IT" sz="2200" dirty="0"/>
            </a:br>
            <a:r>
              <a:rPr lang="it-IT" sz="2200" dirty="0"/>
              <a:t>L’orco prese la ragazza Mela perché la voleva come serva e poi voleva sposarla perché era bellissima. </a:t>
            </a:r>
            <a:br>
              <a:rPr lang="it-IT" sz="2200" dirty="0"/>
            </a:br>
            <a:r>
              <a:rPr lang="it-IT" sz="2200" dirty="0"/>
              <a:t>Un giorno, </a:t>
            </a:r>
            <a:r>
              <a:rPr lang="it-IT" sz="2200" dirty="0" err="1"/>
              <a:t>Janosik</a:t>
            </a:r>
            <a:r>
              <a:rPr lang="it-IT" sz="2200" dirty="0"/>
              <a:t> sentì la mancanza della ragazza Mela, senti un po’ di coraggio per liberarla, così chiamò i suoi amici: il gigante Mostraccio e il pancake. Si arrampicò sulla pianta di fagioli, trovò il castello e la ragazza Mela che lavava i panni. </a:t>
            </a:r>
            <a:br>
              <a:rPr lang="it-IT" sz="2200" dirty="0"/>
            </a:br>
            <a:r>
              <a:rPr lang="it-IT" sz="2200" dirty="0" err="1"/>
              <a:t>Janosik</a:t>
            </a:r>
            <a:r>
              <a:rPr lang="it-IT" sz="2200" dirty="0"/>
              <a:t>, aiutato dai suoi amici, liberò la ragazza, scesero e tagliarono la pianta, poi raccomandarono a Jack di non piantare più fagioli. Fecero una festa e vissero tutti insieme promettendo di non lasciarsi mai e se qualcuno stava male tutti si aiutavano a vicenda.</a:t>
            </a:r>
            <a:br>
              <a:rPr lang="it-IT" sz="2200" dirty="0"/>
            </a:br>
            <a:r>
              <a:rPr lang="it-IT" sz="2200" b="1" dirty="0" smtClean="0"/>
              <a:t>Tommaso, Giuseppe </a:t>
            </a:r>
            <a:r>
              <a:rPr lang="it-IT" sz="2200" b="1" dirty="0"/>
              <a:t>e </a:t>
            </a:r>
            <a:r>
              <a:rPr lang="it-IT" sz="2200" b="1" dirty="0" smtClean="0"/>
              <a:t>Costanza</a:t>
            </a:r>
            <a:endParaRPr lang="it-IT" sz="2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ommaso giuseppe costanz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428604"/>
            <a:ext cx="8572560" cy="4401205"/>
          </a:xfrm>
          <a:prstGeom prst="rect">
            <a:avLst/>
          </a:prstGeom>
          <a:noFill/>
        </p:spPr>
        <p:txBody>
          <a:bodyPr wrap="square" rtlCol="0">
            <a:spAutoFit/>
          </a:bodyPr>
          <a:lstStyle/>
          <a:p>
            <a:r>
              <a:rPr lang="it-IT" sz="2800" dirty="0" err="1"/>
              <a:t>Janosik</a:t>
            </a:r>
            <a:r>
              <a:rPr lang="it-IT" sz="2800" dirty="0"/>
              <a:t>   si  scusò  con la ragazza Mela. </a:t>
            </a:r>
            <a:br>
              <a:rPr lang="it-IT" sz="2800" dirty="0"/>
            </a:br>
            <a:r>
              <a:rPr lang="it-IT" sz="2800" dirty="0"/>
              <a:t>Così fecero  amicizia,  ma,  visto che non avevano potuto mangiare le mele e avevano fame, chiesero aiuto al vento Tramontano, lui arrivò e gli dette la scatola d’oro. </a:t>
            </a:r>
            <a:br>
              <a:rPr lang="it-IT" sz="2800" dirty="0"/>
            </a:br>
            <a:r>
              <a:rPr lang="it-IT" sz="2800" dirty="0" err="1"/>
              <a:t>Janosik</a:t>
            </a:r>
            <a:r>
              <a:rPr lang="it-IT" sz="2800" dirty="0"/>
              <a:t>  aprì la scatola,  dove c’era da mangiare, e iniziarono a mangiare. Dopo un po’  furono sazi. </a:t>
            </a:r>
            <a:br>
              <a:rPr lang="it-IT" sz="2800" dirty="0"/>
            </a:br>
            <a:r>
              <a:rPr lang="it-IT" sz="2800" dirty="0"/>
              <a:t>Si avviarono al ponte e scoprirono che tutti insieme potevano fare qualunque cosa,  fecero una festa e si divertirono tantissimo.</a:t>
            </a:r>
          </a:p>
          <a:p>
            <a:r>
              <a:rPr lang="it-IT" sz="2800" b="1" dirty="0"/>
              <a:t>Amedeo, Maria, Duccio</a:t>
            </a:r>
            <a:endParaRPr lang="it-IT"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medeo maria  duccio.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357166"/>
            <a:ext cx="8358246" cy="5909310"/>
          </a:xfrm>
          <a:prstGeom prst="rect">
            <a:avLst/>
          </a:prstGeom>
          <a:noFill/>
        </p:spPr>
        <p:txBody>
          <a:bodyPr wrap="square" rtlCol="0">
            <a:spAutoFit/>
          </a:bodyPr>
          <a:lstStyle/>
          <a:p>
            <a:r>
              <a:rPr lang="it-IT" sz="2400" dirty="0" err="1"/>
              <a:t>Janosik</a:t>
            </a:r>
            <a:r>
              <a:rPr lang="it-IT" sz="2400" dirty="0"/>
              <a:t>  e il gigante avevano fame, allora  guardarono  il pancake con l’acquolina in bocca, ma  all’improvviso  arrivò il vento Tramontano  e  disse:</a:t>
            </a:r>
            <a:br>
              <a:rPr lang="it-IT" sz="2400" dirty="0"/>
            </a:br>
            <a:r>
              <a:rPr lang="it-IT" sz="2400" dirty="0"/>
              <a:t>- Non  mangiateli,  poverini!  Vi do io del cibo da mettere sotto  i  denti.  Allora  </a:t>
            </a:r>
            <a:r>
              <a:rPr lang="it-IT" sz="2400" dirty="0" err="1"/>
              <a:t>Janosik</a:t>
            </a:r>
            <a:r>
              <a:rPr lang="it-IT" sz="2400" dirty="0"/>
              <a:t> rispose: </a:t>
            </a:r>
            <a:br>
              <a:rPr lang="it-IT" sz="2400" dirty="0"/>
            </a:br>
            <a:r>
              <a:rPr lang="it-IT" sz="2400" dirty="0"/>
              <a:t>- Dov’è il cibo? </a:t>
            </a:r>
            <a:br>
              <a:rPr lang="it-IT" sz="2400" dirty="0"/>
            </a:br>
            <a:r>
              <a:rPr lang="it-IT" sz="2400" dirty="0"/>
              <a:t>- Eccolo lì, è  appoggiato per  terra, l’ho fatto uscire dalla scatola magica. </a:t>
            </a:r>
            <a:br>
              <a:rPr lang="it-IT" sz="2400" dirty="0"/>
            </a:br>
            <a:r>
              <a:rPr lang="it-IT" sz="2400" dirty="0"/>
              <a:t>Dopo aver </a:t>
            </a:r>
            <a:r>
              <a:rPr lang="it-IT" sz="2400" dirty="0" smtClean="0"/>
              <a:t>mangiato, </a:t>
            </a:r>
            <a:r>
              <a:rPr lang="it-IT" sz="2400" dirty="0" err="1"/>
              <a:t>Janosik</a:t>
            </a:r>
            <a:r>
              <a:rPr lang="it-IT" sz="2400" dirty="0"/>
              <a:t>  dovette  andare  via  e anche  il  pancake dovette  partire. Il pancake  lungo la  strada  incontrò  le  guardie e scivolò  sotto i loro piedi. Così le guardie caddero per terra e poi scapparono dallo spavento, anche perché avevano visto il gigante Mostraccio. Così tutti festeggiarono perché ormai erano liberi dalle guardie.                              </a:t>
            </a:r>
            <a:br>
              <a:rPr lang="it-IT" sz="2400" dirty="0"/>
            </a:br>
            <a:r>
              <a:rPr lang="it-IT" sz="2400" b="1" dirty="0"/>
              <a:t>Emma, Roberta, Giampiero</a:t>
            </a:r>
            <a:endParaRPr lang="it-IT" sz="2400" dirty="0"/>
          </a:p>
          <a:p>
            <a:endParaRPr lang="it-IT"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eva maia cosimo.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iampiero roberta emm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357166"/>
            <a:ext cx="8286808" cy="6124754"/>
          </a:xfrm>
          <a:prstGeom prst="rect">
            <a:avLst/>
          </a:prstGeom>
          <a:noFill/>
        </p:spPr>
        <p:txBody>
          <a:bodyPr wrap="square" rtlCol="0">
            <a:spAutoFit/>
          </a:bodyPr>
          <a:lstStyle/>
          <a:p>
            <a:r>
              <a:rPr lang="it-IT" sz="2200" dirty="0"/>
              <a:t>La ragazza Mela fece amicizia con il resto della banda e </a:t>
            </a:r>
            <a:r>
              <a:rPr lang="it-IT" sz="2200" dirty="0" err="1"/>
              <a:t>dopo…</a:t>
            </a:r>
            <a:endParaRPr lang="it-IT" sz="2200" dirty="0"/>
          </a:p>
          <a:p>
            <a:r>
              <a:rPr lang="it-IT" sz="2200" dirty="0"/>
              <a:t>Il gigante disse:</a:t>
            </a:r>
            <a:br>
              <a:rPr lang="it-IT" sz="2200" dirty="0"/>
            </a:br>
            <a:r>
              <a:rPr lang="it-IT" sz="2200" dirty="0"/>
              <a:t> - Vado a chiamare un mio amico orco!</a:t>
            </a:r>
            <a:br>
              <a:rPr lang="it-IT" sz="2200" dirty="0"/>
            </a:br>
            <a:r>
              <a:rPr lang="it-IT" sz="2200" dirty="0"/>
              <a:t>La ragazza Mela, </a:t>
            </a:r>
            <a:r>
              <a:rPr lang="it-IT" sz="2200" dirty="0" err="1"/>
              <a:t>Janosik</a:t>
            </a:r>
            <a:r>
              <a:rPr lang="it-IT" sz="2200" dirty="0"/>
              <a:t> e il pancake dissero:</a:t>
            </a:r>
            <a:br>
              <a:rPr lang="it-IT" sz="2200" dirty="0"/>
            </a:br>
            <a:r>
              <a:rPr lang="it-IT" sz="2200" dirty="0"/>
              <a:t>- Certo, vai a chiamarlo subito! </a:t>
            </a:r>
            <a:br>
              <a:rPr lang="it-IT" sz="2200" dirty="0"/>
            </a:br>
            <a:r>
              <a:rPr lang="it-IT" sz="2200" dirty="0"/>
              <a:t>Mentre il gigante Mostraccio stava andando a chiamare il suo amico orco, che era l’orco del “fagiolo magico”, cominciò a tirare il vento Tramontano e  il gigante rotolò per le colline e andò a finire addosso al suo “vecchio amico” orco. Arrivarono anche tutti gli altri e  dopo che ebbero fatto amicizia andarono a visitare la casa dell’orco per conoscerlo meglio. </a:t>
            </a:r>
          </a:p>
          <a:p>
            <a:r>
              <a:rPr lang="it-IT" sz="2200" dirty="0"/>
              <a:t>All’inizio pensarono che fosse un normale castello </a:t>
            </a:r>
            <a:r>
              <a:rPr lang="it-IT" sz="2200" dirty="0" err="1"/>
              <a:t>abbandonato…</a:t>
            </a:r>
            <a:r>
              <a:rPr lang="it-IT" sz="2200" dirty="0"/>
              <a:t>  poi quando salirono sulla pianta la scoperta diventò più terrorizzante perché il castello era infestato dai fantasmi e perché era in cielo! </a:t>
            </a:r>
          </a:p>
          <a:p>
            <a:r>
              <a:rPr lang="it-IT" sz="2200" dirty="0"/>
              <a:t>Così scapparono, ma non si ricordarono che erano in cielo, così cascarono giù e finirono su un roseto pieno di spine e morirono!</a:t>
            </a:r>
          </a:p>
          <a:p>
            <a:r>
              <a:rPr lang="it-IT" sz="2200" b="1" dirty="0"/>
              <a:t>Federica, Riccardo</a:t>
            </a:r>
            <a:endParaRPr lang="it-IT" sz="2200" dirty="0"/>
          </a:p>
          <a:p>
            <a:endParaRPr lang="it-IT"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iccardo federic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357166"/>
            <a:ext cx="7786742" cy="5970865"/>
          </a:xfrm>
          <a:prstGeom prst="rect">
            <a:avLst/>
          </a:prstGeom>
          <a:noFill/>
        </p:spPr>
        <p:txBody>
          <a:bodyPr wrap="square" rtlCol="0">
            <a:spAutoFit/>
          </a:bodyPr>
          <a:lstStyle/>
          <a:p>
            <a:r>
              <a:rPr lang="it-IT" sz="2800" dirty="0" err="1"/>
              <a:t>Janosik</a:t>
            </a:r>
            <a:r>
              <a:rPr lang="it-IT" sz="2800" dirty="0"/>
              <a:t> </a:t>
            </a:r>
            <a:r>
              <a:rPr lang="it-IT" sz="2800" dirty="0" smtClean="0"/>
              <a:t> sentì la </a:t>
            </a:r>
            <a:r>
              <a:rPr lang="it-IT" sz="2800" dirty="0"/>
              <a:t>ragazza </a:t>
            </a:r>
            <a:r>
              <a:rPr lang="it-IT" sz="2800" dirty="0" smtClean="0"/>
              <a:t>mela </a:t>
            </a:r>
            <a:r>
              <a:rPr lang="it-IT" sz="2800" dirty="0"/>
              <a:t>gridare, </a:t>
            </a:r>
            <a:r>
              <a:rPr lang="it-IT" sz="2800" dirty="0" smtClean="0"/>
              <a:t>si spaventò </a:t>
            </a:r>
            <a:r>
              <a:rPr lang="it-IT" sz="2800" dirty="0"/>
              <a:t>e così scappò  via.   </a:t>
            </a:r>
            <a:br>
              <a:rPr lang="it-IT" sz="2800" dirty="0"/>
            </a:br>
            <a:r>
              <a:rPr lang="it-IT" sz="2800" dirty="0"/>
              <a:t>- Io non ho mangiato  la  mela succosa! Non sapevo che era viva!  - disse </a:t>
            </a:r>
            <a:r>
              <a:rPr lang="it-IT" sz="2800" dirty="0" err="1"/>
              <a:t>Janosik</a:t>
            </a:r>
            <a:r>
              <a:rPr lang="it-IT" sz="2800" dirty="0"/>
              <a:t> gridando  a  </a:t>
            </a:r>
            <a:r>
              <a:rPr lang="it-IT" sz="2800" dirty="0" smtClean="0"/>
              <a:t>squarciagola tutto </a:t>
            </a:r>
            <a:r>
              <a:rPr lang="it-IT" sz="2800" dirty="0"/>
              <a:t>disperato,  e  piangendo  se ne andò a casa.   </a:t>
            </a:r>
            <a:br>
              <a:rPr lang="it-IT" sz="2800" dirty="0"/>
            </a:br>
            <a:r>
              <a:rPr lang="it-IT" sz="2800" dirty="0"/>
              <a:t>Era  infuriato,  </a:t>
            </a:r>
            <a:r>
              <a:rPr lang="it-IT" sz="2800" dirty="0" smtClean="0"/>
              <a:t>poi </a:t>
            </a:r>
            <a:r>
              <a:rPr lang="it-IT" sz="2800" dirty="0"/>
              <a:t>Mela  andò a trovarlo e gli  chiese  scusa di averlo spaventato.  </a:t>
            </a:r>
            <a:br>
              <a:rPr lang="it-IT" sz="2800" dirty="0"/>
            </a:br>
            <a:r>
              <a:rPr lang="it-IT" sz="2800" dirty="0" err="1"/>
              <a:t>Janosik</a:t>
            </a:r>
            <a:r>
              <a:rPr lang="it-IT" sz="2800" dirty="0"/>
              <a:t>  aveva  fame  e quindi andarono a mangiare  la pizza.     </a:t>
            </a:r>
          </a:p>
          <a:p>
            <a:r>
              <a:rPr lang="it-IT" sz="2800" dirty="0"/>
              <a:t>A </a:t>
            </a:r>
            <a:r>
              <a:rPr lang="it-IT" sz="2800" dirty="0" smtClean="0"/>
              <a:t>questo punto </a:t>
            </a:r>
            <a:r>
              <a:rPr lang="it-IT" sz="2800" dirty="0"/>
              <a:t>diventarono  amici  e si aiutarono  a vicenda per sempre.</a:t>
            </a:r>
          </a:p>
          <a:p>
            <a:r>
              <a:rPr lang="it-IT" sz="2800" b="1" dirty="0"/>
              <a:t>Ginevra,  Alessandra,  Giulio</a:t>
            </a:r>
            <a:endParaRPr lang="it-IT" sz="2800" dirty="0"/>
          </a:p>
          <a:p>
            <a:endParaRPr lang="it-IT"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ginevra alessandra giulio.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214290"/>
            <a:ext cx="8572560" cy="6801862"/>
          </a:xfrm>
          <a:prstGeom prst="rect">
            <a:avLst/>
          </a:prstGeom>
          <a:noFill/>
        </p:spPr>
        <p:txBody>
          <a:bodyPr wrap="square" rtlCol="0">
            <a:spAutoFit/>
          </a:bodyPr>
          <a:lstStyle/>
          <a:p>
            <a:r>
              <a:rPr lang="it-IT" sz="2200" dirty="0" err="1"/>
              <a:t>Janosik</a:t>
            </a:r>
            <a:r>
              <a:rPr lang="it-IT" sz="2200" dirty="0"/>
              <a:t>  si sorprese: </a:t>
            </a:r>
            <a:br>
              <a:rPr lang="it-IT" sz="2200" dirty="0"/>
            </a:br>
            <a:r>
              <a:rPr lang="it-IT" sz="2200" dirty="0"/>
              <a:t>- Chi sei tu?</a:t>
            </a:r>
            <a:br>
              <a:rPr lang="it-IT" sz="2200" dirty="0"/>
            </a:br>
            <a:r>
              <a:rPr lang="it-IT" sz="2200" dirty="0"/>
              <a:t>La ragazza Mela gli rispose: </a:t>
            </a:r>
            <a:br>
              <a:rPr lang="it-IT" sz="2200" dirty="0"/>
            </a:br>
            <a:r>
              <a:rPr lang="it-IT" sz="2200" dirty="0"/>
              <a:t>-Sono la ragazza  Mela e sono fuggita dai miei genitori!</a:t>
            </a:r>
            <a:br>
              <a:rPr lang="it-IT" sz="2200" dirty="0"/>
            </a:br>
            <a:r>
              <a:rPr lang="it-IT" sz="2200" dirty="0"/>
              <a:t>Poi arrivarono i tre capretti furbetti, che stavano brucando  l’erba:</a:t>
            </a:r>
            <a:br>
              <a:rPr lang="it-IT" sz="2200" dirty="0"/>
            </a:br>
            <a:r>
              <a:rPr lang="it-IT" sz="2200" dirty="0"/>
              <a:t>- </a:t>
            </a:r>
            <a:r>
              <a:rPr lang="it-IT" sz="2200" dirty="0" err="1"/>
              <a:t>Bee</a:t>
            </a:r>
            <a:r>
              <a:rPr lang="it-IT" sz="2200" dirty="0"/>
              <a:t>! </a:t>
            </a:r>
            <a:r>
              <a:rPr lang="it-IT" sz="2200" dirty="0" err="1"/>
              <a:t>Bee</a:t>
            </a:r>
            <a:r>
              <a:rPr lang="it-IT" sz="2200" dirty="0"/>
              <a:t>!!  Siamo stanchi di brucare l’erba,vogliamo riposare! </a:t>
            </a:r>
            <a:br>
              <a:rPr lang="it-IT" sz="2200" dirty="0"/>
            </a:br>
            <a:r>
              <a:rPr lang="it-IT" sz="2200" dirty="0"/>
              <a:t>A un certo punto arrivò anche Jack che aveva degli strani fagioli magici in mano e dietro di lui c’era un mostruoso tornado:</a:t>
            </a:r>
            <a:br>
              <a:rPr lang="it-IT" sz="2200" dirty="0"/>
            </a:br>
            <a:r>
              <a:rPr lang="it-IT" sz="2200" dirty="0"/>
              <a:t>- Aiuto! Aiuto! - gridava  il  povero  Jack impaurito, inseguito da una violenta  tromba d’aria e </a:t>
            </a:r>
            <a:r>
              <a:rPr lang="it-IT" sz="2200" dirty="0" smtClean="0"/>
              <a:t>così, </a:t>
            </a:r>
            <a:r>
              <a:rPr lang="it-IT" sz="2200" dirty="0"/>
              <a:t>sentite le </a:t>
            </a:r>
            <a:r>
              <a:rPr lang="it-IT" sz="2200" dirty="0" smtClean="0"/>
              <a:t>urla, </a:t>
            </a:r>
            <a:r>
              <a:rPr lang="it-IT" sz="2200" dirty="0"/>
              <a:t>arrivò Mostraccio in suo soccorso :</a:t>
            </a:r>
            <a:br>
              <a:rPr lang="it-IT" sz="2200" dirty="0"/>
            </a:br>
            <a:r>
              <a:rPr lang="it-IT" sz="2200" dirty="0"/>
              <a:t>- Ti salverò io! - disse il gigante, così  Mostraccio salvò Jack  e Jack  lo ringraziò  di   averlo  salvato. Ad  un certo punto tutti loro videro  un castello molto bello  e pensarono che fosse aperto al pubblico e che </a:t>
            </a:r>
            <a:r>
              <a:rPr lang="it-IT" sz="2200" dirty="0" smtClean="0"/>
              <a:t>potevano  </a:t>
            </a:r>
            <a:r>
              <a:rPr lang="it-IT" sz="2200" dirty="0"/>
              <a:t>visitarlo.  Entrarono  dentro,  però per loro sfortuna  appena  misero  piede  nel castello cascarono in una botola  e tutti loro morirono  stecchiti.</a:t>
            </a:r>
          </a:p>
          <a:p>
            <a:r>
              <a:rPr lang="it-IT" sz="2200" dirty="0"/>
              <a:t>Ed ecco la fine che fecero i nostri poveri amici!!                                        </a:t>
            </a:r>
          </a:p>
          <a:p>
            <a:r>
              <a:rPr lang="it-IT" sz="2200" b="1" dirty="0"/>
              <a:t>Pietro, Viola</a:t>
            </a:r>
            <a:endParaRPr lang="it-IT" sz="2200" dirty="0"/>
          </a:p>
          <a:p>
            <a:endParaRPr lang="it-IT"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ietro viol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285728"/>
            <a:ext cx="8072494" cy="5539978"/>
          </a:xfrm>
          <a:prstGeom prst="rect">
            <a:avLst/>
          </a:prstGeom>
          <a:noFill/>
        </p:spPr>
        <p:txBody>
          <a:bodyPr wrap="square" rtlCol="0">
            <a:spAutoFit/>
          </a:bodyPr>
          <a:lstStyle/>
          <a:p>
            <a:r>
              <a:rPr lang="it-IT" sz="2400" dirty="0" err="1"/>
              <a:t>Janosik</a:t>
            </a:r>
            <a:r>
              <a:rPr lang="it-IT" sz="2400" dirty="0"/>
              <a:t>  rimase sbalordito dalla scoperta. </a:t>
            </a:r>
            <a:br>
              <a:rPr lang="it-IT" sz="2400" dirty="0"/>
            </a:br>
            <a:r>
              <a:rPr lang="it-IT" sz="2400" dirty="0"/>
              <a:t>Dopo un po’ arrivarono le guardie e videro la ragazza Mela.</a:t>
            </a:r>
            <a:br>
              <a:rPr lang="it-IT" sz="2400" dirty="0"/>
            </a:br>
            <a:r>
              <a:rPr lang="it-IT" sz="2400" dirty="0" err="1"/>
              <a:t>Janosik</a:t>
            </a:r>
            <a:r>
              <a:rPr lang="it-IT" sz="2400" dirty="0"/>
              <a:t> e i suoi amici erano distratti e le guardie nel frattempo rapirono la ragazza Mela.</a:t>
            </a:r>
            <a:br>
              <a:rPr lang="it-IT" sz="2400" dirty="0"/>
            </a:br>
            <a:r>
              <a:rPr lang="it-IT" sz="2400" dirty="0"/>
              <a:t>La ragazza Mela gridava:</a:t>
            </a:r>
            <a:br>
              <a:rPr lang="it-IT" sz="2400" dirty="0"/>
            </a:br>
            <a:r>
              <a:rPr lang="it-IT" sz="2400" dirty="0"/>
              <a:t>- Aiuto! Aiuto! </a:t>
            </a:r>
            <a:br>
              <a:rPr lang="it-IT" sz="2400" dirty="0"/>
            </a:br>
            <a:r>
              <a:rPr lang="it-IT" sz="2400" dirty="0" err="1"/>
              <a:t>Janosik</a:t>
            </a:r>
            <a:r>
              <a:rPr lang="it-IT" sz="2400" dirty="0"/>
              <a:t> e i suoi amici sentirono le grida e si misero a correre. Lungo il sentiero incontrarono Jack e </a:t>
            </a:r>
            <a:r>
              <a:rPr lang="it-IT" sz="2400" dirty="0" err="1"/>
              <a:t>Janosik</a:t>
            </a:r>
            <a:r>
              <a:rPr lang="it-IT" sz="2400" dirty="0"/>
              <a:t> gli chiese:</a:t>
            </a:r>
            <a:br>
              <a:rPr lang="it-IT" sz="2400" dirty="0"/>
            </a:br>
            <a:r>
              <a:rPr lang="it-IT" sz="2400" dirty="0"/>
              <a:t>- Hai per caso visto delle guardie con una ragazza con il vestito rosso? </a:t>
            </a:r>
            <a:br>
              <a:rPr lang="it-IT" sz="2400" dirty="0"/>
            </a:br>
            <a:r>
              <a:rPr lang="it-IT" sz="2400" dirty="0"/>
              <a:t>Jack rispose: </a:t>
            </a:r>
            <a:br>
              <a:rPr lang="it-IT" sz="2400" dirty="0"/>
            </a:br>
            <a:r>
              <a:rPr lang="it-IT" sz="2400" dirty="0"/>
              <a:t>- Sì, sono andati al castello dell’orco!</a:t>
            </a:r>
            <a:br>
              <a:rPr lang="it-IT" sz="2400" dirty="0"/>
            </a:br>
            <a:r>
              <a:rPr lang="it-IT" sz="2400" dirty="0"/>
              <a:t>Il gigante Mostraccio disse:</a:t>
            </a:r>
            <a:br>
              <a:rPr lang="it-IT" sz="2400" dirty="0"/>
            </a:br>
            <a:r>
              <a:rPr lang="it-IT" sz="2400" dirty="0"/>
              <a:t>- Ma quello è mio cugino!</a:t>
            </a:r>
            <a:r>
              <a:rPr lang="it-IT" dirty="0"/>
              <a:t/>
            </a:r>
            <a:br>
              <a:rPr lang="it-IT" dirty="0"/>
            </a:br>
            <a:endParaRPr lang="it-IT"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428604"/>
            <a:ext cx="7858180" cy="5170646"/>
          </a:xfrm>
          <a:prstGeom prst="rect">
            <a:avLst/>
          </a:prstGeom>
          <a:noFill/>
        </p:spPr>
        <p:txBody>
          <a:bodyPr wrap="square" rtlCol="0">
            <a:spAutoFit/>
          </a:bodyPr>
          <a:lstStyle/>
          <a:p>
            <a:r>
              <a:rPr lang="it-IT" sz="2400" dirty="0"/>
              <a:t>Allora i nostri amici andarono al castello e il gigante Mostraccio bussò alla porta.</a:t>
            </a:r>
            <a:br>
              <a:rPr lang="it-IT" sz="2400" dirty="0"/>
            </a:br>
            <a:r>
              <a:rPr lang="it-IT" sz="2400" dirty="0"/>
              <a:t>L’orco disse:</a:t>
            </a:r>
            <a:br>
              <a:rPr lang="it-IT" sz="2400" dirty="0"/>
            </a:br>
            <a:r>
              <a:rPr lang="it-IT" sz="2400" dirty="0"/>
              <a:t>- Chi è? Non è mica l’ora di pagare la bolletta dell’ acqua?</a:t>
            </a:r>
            <a:br>
              <a:rPr lang="it-IT" sz="2400" dirty="0"/>
            </a:br>
            <a:r>
              <a:rPr lang="it-IT" sz="2400" dirty="0"/>
              <a:t>Infatti era mezzo addormentato, poi si svegliò  e domandò:</a:t>
            </a:r>
            <a:br>
              <a:rPr lang="it-IT" sz="2400" dirty="0"/>
            </a:br>
            <a:r>
              <a:rPr lang="it-IT" sz="2400" dirty="0"/>
              <a:t>-Volete la ragazza Mela?</a:t>
            </a:r>
            <a:br>
              <a:rPr lang="it-IT" sz="2400" dirty="0"/>
            </a:br>
            <a:r>
              <a:rPr lang="it-IT" sz="2400" dirty="0" err="1"/>
              <a:t>Janosik</a:t>
            </a:r>
            <a:r>
              <a:rPr lang="it-IT" sz="2400" dirty="0"/>
              <a:t> rispose:</a:t>
            </a:r>
            <a:br>
              <a:rPr lang="it-IT" sz="2400" dirty="0"/>
            </a:br>
            <a:r>
              <a:rPr lang="it-IT" sz="2400" dirty="0"/>
              <a:t>-Sì! La vorremmo tanto.</a:t>
            </a:r>
            <a:br>
              <a:rPr lang="it-IT" sz="2400" dirty="0"/>
            </a:br>
            <a:r>
              <a:rPr lang="it-IT" sz="2400" dirty="0"/>
              <a:t>L’orco disse:</a:t>
            </a:r>
            <a:br>
              <a:rPr lang="it-IT" sz="2400" dirty="0"/>
            </a:br>
            <a:r>
              <a:rPr lang="it-IT" sz="2400" dirty="0"/>
              <a:t>-Ok, ve la do, perché vedo che siete con mio cugino. </a:t>
            </a:r>
            <a:br>
              <a:rPr lang="it-IT" sz="2400" dirty="0"/>
            </a:br>
            <a:r>
              <a:rPr lang="it-IT" sz="2400" dirty="0"/>
              <a:t>Alla fine ripresero la ragazza Mela e tutti vissero felici e contenti.</a:t>
            </a:r>
          </a:p>
          <a:p>
            <a:r>
              <a:rPr lang="it-IT" sz="2400" b="1" dirty="0"/>
              <a:t>Federico,  Gianluca,  Anna</a:t>
            </a:r>
            <a:endParaRPr lang="it-IT" sz="2400" dirty="0"/>
          </a:p>
          <a:p>
            <a:endParaRPr lang="it-IT"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nna, federico, gianluc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28596" y="357166"/>
            <a:ext cx="8429684" cy="5847755"/>
          </a:xfrm>
          <a:prstGeom prst="rect">
            <a:avLst/>
          </a:prstGeom>
          <a:noFill/>
        </p:spPr>
        <p:txBody>
          <a:bodyPr wrap="square" rtlCol="0">
            <a:spAutoFit/>
          </a:bodyPr>
          <a:lstStyle/>
          <a:p>
            <a:r>
              <a:rPr lang="it-IT" sz="2200" dirty="0" err="1"/>
              <a:t>Janosik</a:t>
            </a:r>
            <a:r>
              <a:rPr lang="it-IT" sz="2200" dirty="0"/>
              <a:t> disse:</a:t>
            </a:r>
            <a:br>
              <a:rPr lang="it-IT" sz="2200" dirty="0"/>
            </a:br>
            <a:r>
              <a:rPr lang="it-IT" sz="2200" dirty="0"/>
              <a:t>- Non volevo mangiare la tua casa.                                                               </a:t>
            </a:r>
            <a:br>
              <a:rPr lang="it-IT" sz="2200" dirty="0"/>
            </a:br>
            <a:r>
              <a:rPr lang="it-IT" sz="2200" dirty="0"/>
              <a:t>Il pancake,  Mostraccio e </a:t>
            </a:r>
            <a:r>
              <a:rPr lang="it-IT" sz="2200" dirty="0" err="1"/>
              <a:t>Janosik</a:t>
            </a:r>
            <a:r>
              <a:rPr lang="it-IT" sz="2200" dirty="0"/>
              <a:t> tornarono al fiume.                                       </a:t>
            </a:r>
            <a:br>
              <a:rPr lang="it-IT" sz="2200" dirty="0"/>
            </a:br>
            <a:r>
              <a:rPr lang="it-IT" sz="2200" dirty="0"/>
              <a:t>Il Pancake si  era innamorato della ragazza Mela e anche </a:t>
            </a:r>
            <a:r>
              <a:rPr lang="it-IT" sz="2200" dirty="0" err="1"/>
              <a:t>Janosik</a:t>
            </a:r>
            <a:r>
              <a:rPr lang="it-IT" sz="2200" dirty="0"/>
              <a:t> si era innamorato della ragazza Mela. </a:t>
            </a:r>
            <a:br>
              <a:rPr lang="it-IT" sz="2200" dirty="0"/>
            </a:br>
            <a:r>
              <a:rPr lang="it-IT" sz="2200" dirty="0" err="1"/>
              <a:t>Janosik</a:t>
            </a:r>
            <a:r>
              <a:rPr lang="it-IT" sz="2200" dirty="0"/>
              <a:t> salì sul ponte, salì anche la ragazza Mela. La ragazza  andò incontro a </a:t>
            </a:r>
            <a:r>
              <a:rPr lang="it-IT" sz="2200" dirty="0" err="1"/>
              <a:t>Janosik</a:t>
            </a:r>
            <a:r>
              <a:rPr lang="it-IT" sz="2200" dirty="0"/>
              <a:t> e lo baciò</a:t>
            </a:r>
            <a:r>
              <a:rPr lang="it-IT" sz="2200" dirty="0" smtClean="0"/>
              <a:t>.</a:t>
            </a:r>
            <a:br>
              <a:rPr lang="it-IT" sz="2200" dirty="0" smtClean="0"/>
            </a:br>
            <a:r>
              <a:rPr lang="it-IT" sz="2200" dirty="0" smtClean="0"/>
              <a:t>A </a:t>
            </a:r>
            <a:r>
              <a:rPr lang="it-IT" sz="2200" dirty="0" err="1"/>
              <a:t>Janosik</a:t>
            </a:r>
            <a:r>
              <a:rPr lang="it-IT" sz="2200" dirty="0"/>
              <a:t>  vennero gli occhi a cuore e svenne. </a:t>
            </a:r>
            <a:br>
              <a:rPr lang="it-IT" sz="2200" dirty="0"/>
            </a:br>
            <a:r>
              <a:rPr lang="it-IT" sz="2200" dirty="0"/>
              <a:t>La ragazza pensò:</a:t>
            </a:r>
            <a:br>
              <a:rPr lang="it-IT" sz="2200" dirty="0"/>
            </a:br>
            <a:r>
              <a:rPr lang="it-IT" sz="2200" dirty="0"/>
              <a:t>- Cosa mai gli sarà successo?!</a:t>
            </a:r>
            <a:br>
              <a:rPr lang="it-IT" sz="2200" dirty="0"/>
            </a:br>
            <a:r>
              <a:rPr lang="it-IT" sz="2200" dirty="0"/>
              <a:t>Intanto il pancake aveva visto tutto, era molto invidioso perché anche lui era innamorato della ragazza Mela.  Il pancake chiese aiuto al mostraccio e andarono all’attacco. Arrivarono i tre capretti furbetti e il mostraccio scappò via. La ragazza mela gridò:</a:t>
            </a:r>
            <a:br>
              <a:rPr lang="it-IT" sz="2200" dirty="0"/>
            </a:br>
            <a:r>
              <a:rPr lang="it-IT" sz="2200" dirty="0"/>
              <a:t>- Deciderò io chi sposare, e io scelgo </a:t>
            </a:r>
            <a:r>
              <a:rPr lang="it-IT" sz="2200" dirty="0" err="1"/>
              <a:t>Janosik</a:t>
            </a:r>
            <a:r>
              <a:rPr lang="it-IT" sz="2200" dirty="0"/>
              <a:t>.</a:t>
            </a:r>
            <a:br>
              <a:rPr lang="it-IT" sz="2200" dirty="0"/>
            </a:br>
            <a:r>
              <a:rPr lang="it-IT" sz="2200" dirty="0"/>
              <a:t>Si sposarono e vissero felici e contenti.</a:t>
            </a:r>
          </a:p>
          <a:p>
            <a:r>
              <a:rPr lang="it-IT" sz="2200" b="1" dirty="0"/>
              <a:t>Thomas, Veronica</a:t>
            </a:r>
            <a:endParaRPr lang="it-IT" sz="2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357166"/>
            <a:ext cx="8215370" cy="6278642"/>
          </a:xfrm>
          <a:prstGeom prst="rect">
            <a:avLst/>
          </a:prstGeom>
          <a:noFill/>
        </p:spPr>
        <p:txBody>
          <a:bodyPr wrap="square" rtlCol="0">
            <a:spAutoFit/>
          </a:bodyPr>
          <a:lstStyle/>
          <a:p>
            <a:r>
              <a:rPr lang="it-IT" sz="2400" dirty="0" err="1"/>
              <a:t>Janosik</a:t>
            </a:r>
            <a:r>
              <a:rPr lang="it-IT" sz="2400" dirty="0"/>
              <a:t> disse alla ragazza mela:</a:t>
            </a:r>
            <a:br>
              <a:rPr lang="it-IT" sz="2400" dirty="0"/>
            </a:br>
            <a:r>
              <a:rPr lang="it-IT" sz="2400" dirty="0"/>
              <a:t>- Come sei bella e sorridente!</a:t>
            </a:r>
            <a:br>
              <a:rPr lang="it-IT" sz="2400" dirty="0"/>
            </a:br>
            <a:r>
              <a:rPr lang="it-IT" sz="2400" dirty="0"/>
              <a:t>La ragazza Mela non lo voleva e gli tirò un forte pugno.</a:t>
            </a:r>
            <a:br>
              <a:rPr lang="it-IT" sz="2400" dirty="0"/>
            </a:br>
            <a:r>
              <a:rPr lang="it-IT" sz="2400" dirty="0"/>
              <a:t>- </a:t>
            </a:r>
            <a:r>
              <a:rPr lang="it-IT" sz="2400" dirty="0" err="1"/>
              <a:t>Oiiio</a:t>
            </a:r>
            <a:r>
              <a:rPr lang="it-IT" sz="2400" dirty="0"/>
              <a:t>! Perché l’hai fatto?</a:t>
            </a:r>
            <a:br>
              <a:rPr lang="it-IT" sz="2400" dirty="0"/>
            </a:br>
            <a:r>
              <a:rPr lang="it-IT" sz="2400" dirty="0"/>
              <a:t>- Semplicemente perché non ti voglio come fidanzato! Però se vuoi  diventare mio amico dimmelo.</a:t>
            </a:r>
            <a:br>
              <a:rPr lang="it-IT" sz="2400" dirty="0"/>
            </a:br>
            <a:r>
              <a:rPr lang="it-IT" sz="2400" dirty="0"/>
              <a:t>- Certo che sì!</a:t>
            </a:r>
            <a:br>
              <a:rPr lang="it-IT" sz="2400" dirty="0"/>
            </a:br>
            <a:r>
              <a:rPr lang="it-IT" sz="2400" dirty="0"/>
              <a:t>Dopo un po’, cammina </a:t>
            </a:r>
            <a:r>
              <a:rPr lang="it-IT" sz="2400" dirty="0" err="1"/>
              <a:t>cammina</a:t>
            </a:r>
            <a:r>
              <a:rPr lang="it-IT" sz="2400" dirty="0"/>
              <a:t>, incontrarono  un bambino e Pancake disse:</a:t>
            </a:r>
            <a:br>
              <a:rPr lang="it-IT" sz="2400" dirty="0"/>
            </a:br>
            <a:r>
              <a:rPr lang="it-IT" sz="2400" dirty="0"/>
              <a:t>- </a:t>
            </a:r>
            <a:r>
              <a:rPr lang="it-IT" sz="2400" dirty="0" err="1"/>
              <a:t>Mmh</a:t>
            </a:r>
            <a:r>
              <a:rPr lang="it-IT" sz="2400" dirty="0"/>
              <a:t> mi sembra </a:t>
            </a:r>
            <a:r>
              <a:rPr lang="it-IT" sz="2400" dirty="0" err="1"/>
              <a:t>Jack…</a:t>
            </a:r>
            <a:r>
              <a:rPr lang="it-IT" sz="2400" dirty="0"/>
              <a:t/>
            </a:r>
            <a:br>
              <a:rPr lang="it-IT" sz="2400" dirty="0"/>
            </a:br>
            <a:r>
              <a:rPr lang="it-IT" sz="2400" dirty="0"/>
              <a:t>Jack intanto stava dicendo:</a:t>
            </a:r>
            <a:br>
              <a:rPr lang="it-IT" sz="2400" dirty="0"/>
            </a:br>
            <a:r>
              <a:rPr lang="it-IT" sz="2400" dirty="0"/>
              <a:t>- Che cosa me ne faccio di questi fagioli  magici???</a:t>
            </a:r>
            <a:br>
              <a:rPr lang="it-IT" sz="2400" dirty="0"/>
            </a:br>
            <a:r>
              <a:rPr lang="it-IT" sz="2400" dirty="0"/>
              <a:t>La ragazza mela lo salutò:</a:t>
            </a:r>
            <a:br>
              <a:rPr lang="it-IT" sz="2400" dirty="0"/>
            </a:br>
            <a:r>
              <a:rPr lang="it-IT" sz="2400" dirty="0"/>
              <a:t>- Ciao Jack! Vuoi giocare con noi?</a:t>
            </a:r>
            <a:br>
              <a:rPr lang="it-IT" sz="2400" dirty="0"/>
            </a:br>
            <a:r>
              <a:rPr lang="it-IT" sz="2400" dirty="0"/>
              <a:t>- Ora no ragazzi, perché non so cosa fare con questi fagioli magici.</a:t>
            </a:r>
            <a:r>
              <a:rPr lang="it-IT" dirty="0"/>
              <a:t/>
            </a:r>
            <a:br>
              <a:rPr lang="it-IT" dirty="0"/>
            </a:br>
            <a:endParaRPr lang="it-IT"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285728"/>
            <a:ext cx="8786842" cy="6278642"/>
          </a:xfrm>
          <a:prstGeom prst="rect">
            <a:avLst/>
          </a:prstGeom>
          <a:noFill/>
        </p:spPr>
        <p:txBody>
          <a:bodyPr wrap="square" rtlCol="0">
            <a:spAutoFit/>
          </a:bodyPr>
          <a:lstStyle/>
          <a:p>
            <a:r>
              <a:rPr lang="it-IT" sz="2400" dirty="0"/>
              <a:t>Il pancake gli propose:</a:t>
            </a:r>
            <a:br>
              <a:rPr lang="it-IT" sz="2400" dirty="0"/>
            </a:br>
            <a:r>
              <a:rPr lang="it-IT" sz="2400" dirty="0"/>
              <a:t>- Piantali!</a:t>
            </a:r>
            <a:br>
              <a:rPr lang="it-IT" sz="2400" dirty="0"/>
            </a:br>
            <a:r>
              <a:rPr lang="it-IT" sz="2400" dirty="0"/>
              <a:t>- Oh, grazie, bella idea!  </a:t>
            </a:r>
            <a:br>
              <a:rPr lang="it-IT" sz="2400" dirty="0"/>
            </a:br>
            <a:r>
              <a:rPr lang="it-IT" sz="2400" dirty="0"/>
              <a:t>Dopo un bel  cammino </a:t>
            </a:r>
            <a:r>
              <a:rPr lang="it-IT" sz="2400" dirty="0" smtClean="0"/>
              <a:t>arrivarono </a:t>
            </a:r>
            <a:r>
              <a:rPr lang="it-IT" sz="2400" dirty="0"/>
              <a:t>sotto casa. Jack corse ed entrò </a:t>
            </a:r>
            <a:r>
              <a:rPr lang="it-IT" sz="2400" dirty="0" smtClean="0"/>
              <a:t>in casa </a:t>
            </a:r>
            <a:r>
              <a:rPr lang="it-IT" sz="2400" dirty="0"/>
              <a:t>e disse alla mamma: </a:t>
            </a:r>
            <a:br>
              <a:rPr lang="it-IT" sz="2400" dirty="0"/>
            </a:br>
            <a:r>
              <a:rPr lang="it-IT" sz="2400" dirty="0"/>
              <a:t>- Guarda mamma cosa ti ho portato, dei fagioli </a:t>
            </a:r>
            <a:r>
              <a:rPr lang="it-IT" sz="2400" dirty="0" smtClean="0"/>
              <a:t>magici! </a:t>
            </a:r>
            <a:r>
              <a:rPr lang="it-IT" sz="2400" dirty="0"/>
              <a:t/>
            </a:r>
            <a:br>
              <a:rPr lang="it-IT" sz="2400" dirty="0"/>
            </a:br>
            <a:r>
              <a:rPr lang="it-IT" sz="2400" dirty="0"/>
              <a:t>- Cosa? Degli stupidi fagioli?</a:t>
            </a:r>
            <a:br>
              <a:rPr lang="it-IT" sz="2400" dirty="0"/>
            </a:br>
            <a:r>
              <a:rPr lang="it-IT" sz="2400" dirty="0"/>
              <a:t>La mamma li buttò dalla finestra, Jack tornò fuori </a:t>
            </a:r>
            <a:r>
              <a:rPr lang="it-IT" sz="2400" dirty="0" err="1"/>
              <a:t>e…</a:t>
            </a:r>
            <a:r>
              <a:rPr lang="it-IT" sz="2400" dirty="0"/>
              <a:t> </a:t>
            </a:r>
            <a:r>
              <a:rPr lang="it-IT" sz="2400" dirty="0" err="1"/>
              <a:t>puf</a:t>
            </a:r>
            <a:r>
              <a:rPr lang="it-IT" sz="2400" dirty="0"/>
              <a:t>! Era spuntata una pianta gigantesca. </a:t>
            </a:r>
          </a:p>
          <a:p>
            <a:r>
              <a:rPr lang="it-IT" sz="2400" dirty="0"/>
              <a:t>Jack salì su. Dopo un po’ gli amici si preoccuparono per il loro amico che non tornava e quindi  decisero di salire anche loro. Quando arrivarono in cima incontrarono Jack e videro un bellissimo castello. Entrarono e c’era una vecchietta che li ospitò. Poi disse:</a:t>
            </a:r>
            <a:br>
              <a:rPr lang="it-IT" sz="2400" dirty="0"/>
            </a:br>
            <a:r>
              <a:rPr lang="it-IT" sz="2400" dirty="0"/>
              <a:t>- Tornate quando volete </a:t>
            </a:r>
            <a:r>
              <a:rPr lang="it-IT" sz="2400" dirty="0" err="1"/>
              <a:t>perchè</a:t>
            </a:r>
            <a:r>
              <a:rPr lang="it-IT" sz="2400" dirty="0"/>
              <a:t> mio marito orco non c’è più. </a:t>
            </a:r>
            <a:br>
              <a:rPr lang="it-IT" sz="2400" dirty="0"/>
            </a:br>
            <a:r>
              <a:rPr lang="it-IT" sz="2400" dirty="0"/>
              <a:t>Così dopo un po’ scesero e </a:t>
            </a:r>
            <a:r>
              <a:rPr lang="it-IT" sz="2400"/>
              <a:t>si </a:t>
            </a:r>
            <a:r>
              <a:rPr lang="it-IT" sz="2400" smtClean="0"/>
              <a:t>dissero </a:t>
            </a:r>
            <a:r>
              <a:rPr lang="it-IT" sz="2400" dirty="0"/>
              <a:t>tutti: - Ciao a presto.</a:t>
            </a:r>
          </a:p>
          <a:p>
            <a:r>
              <a:rPr lang="it-IT" sz="2400" b="1" dirty="0"/>
              <a:t>LUCA S. LETIZIA B.</a:t>
            </a:r>
          </a:p>
          <a:p>
            <a:endParaRPr lang="it-IT"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uca letizi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homas veronic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357166"/>
            <a:ext cx="8072494" cy="5509200"/>
          </a:xfrm>
          <a:prstGeom prst="rect">
            <a:avLst/>
          </a:prstGeom>
          <a:noFill/>
        </p:spPr>
        <p:txBody>
          <a:bodyPr wrap="square" rtlCol="0">
            <a:spAutoFit/>
          </a:bodyPr>
          <a:lstStyle/>
          <a:p>
            <a:r>
              <a:rPr lang="it-IT" sz="2200" dirty="0" err="1"/>
              <a:t>Janosik</a:t>
            </a:r>
            <a:r>
              <a:rPr lang="it-IT" sz="2200" dirty="0"/>
              <a:t> la sentì e non la mangiò, lei gli disse: “Quella è la mia casa </a:t>
            </a:r>
            <a:r>
              <a:rPr lang="it-IT" sz="2200" dirty="0" err="1"/>
              <a:t>Janosik</a:t>
            </a:r>
            <a:r>
              <a:rPr lang="it-IT" sz="2200" dirty="0"/>
              <a:t>!”   </a:t>
            </a:r>
            <a:br>
              <a:rPr lang="it-IT" sz="2200" dirty="0"/>
            </a:br>
            <a:r>
              <a:rPr lang="it-IT" sz="2200" dirty="0"/>
              <a:t>Lui le disse: “La tua casa?”</a:t>
            </a:r>
            <a:br>
              <a:rPr lang="it-IT" sz="2200" dirty="0"/>
            </a:br>
            <a:r>
              <a:rPr lang="it-IT" sz="2200" dirty="0"/>
              <a:t>La ragazza Mela rispose: “Sì!”</a:t>
            </a:r>
            <a:br>
              <a:rPr lang="it-IT" sz="2200" dirty="0"/>
            </a:br>
            <a:r>
              <a:rPr lang="it-IT" sz="2200" dirty="0"/>
              <a:t>Allora </a:t>
            </a:r>
            <a:r>
              <a:rPr lang="it-IT" sz="2200" dirty="0" err="1"/>
              <a:t>Janosik</a:t>
            </a:r>
            <a:r>
              <a:rPr lang="it-IT" sz="2200" dirty="0"/>
              <a:t> disse: ”Ok, scusami, tieni la tua mela.”</a:t>
            </a:r>
            <a:br>
              <a:rPr lang="it-IT" sz="2200" dirty="0"/>
            </a:br>
            <a:r>
              <a:rPr lang="it-IT" sz="2200" dirty="0"/>
              <a:t>La ragazza mela accettò le sue scuse e andò in un altro albero di mele.</a:t>
            </a:r>
            <a:br>
              <a:rPr lang="it-IT" sz="2200" dirty="0"/>
            </a:br>
            <a:r>
              <a:rPr lang="it-IT" sz="2200" dirty="0"/>
              <a:t>Il gigante Mostraccio, visto che era molto alto, prendeva tantissime mele molto rosse e le dava a tutti, così fecero una bella merenda. </a:t>
            </a:r>
            <a:br>
              <a:rPr lang="it-IT" sz="2200" dirty="0"/>
            </a:br>
            <a:r>
              <a:rPr lang="it-IT" sz="2200" dirty="0" err="1"/>
              <a:t>Janosik</a:t>
            </a:r>
            <a:r>
              <a:rPr lang="it-IT" sz="2200" dirty="0"/>
              <a:t> s’innamorò della ragazza mela, ma non glielo disse subito perché si vergognava. Passò una settimana e </a:t>
            </a:r>
            <a:r>
              <a:rPr lang="it-IT" sz="2200" dirty="0" err="1"/>
              <a:t>Janosik</a:t>
            </a:r>
            <a:r>
              <a:rPr lang="it-IT" sz="2200" dirty="0"/>
              <a:t> si decise a dirglielo. </a:t>
            </a:r>
            <a:br>
              <a:rPr lang="it-IT" sz="2200" dirty="0"/>
            </a:br>
            <a:r>
              <a:rPr lang="it-IT" sz="2200" dirty="0"/>
              <a:t>La ragazza mela diventò rossa come la sua casa. Dopo cinque mesi decisero di sposarsi, Mostraccio celebrò il matrimonio e il pancake fece l’accompagnatore della sposa e vissero tutti felici e contenti.</a:t>
            </a:r>
          </a:p>
          <a:p>
            <a:r>
              <a:rPr lang="it-IT" sz="2200" b="1" dirty="0"/>
              <a:t>Alessandro, Gabriele </a:t>
            </a:r>
            <a:r>
              <a:rPr lang="it-IT" sz="2200" b="1" dirty="0" smtClean="0"/>
              <a:t>I.</a:t>
            </a:r>
            <a:endParaRPr lang="it-IT" sz="2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lessandro egabriele.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428604"/>
            <a:ext cx="9001156" cy="5632311"/>
          </a:xfrm>
          <a:prstGeom prst="rect">
            <a:avLst/>
          </a:prstGeom>
          <a:noFill/>
        </p:spPr>
        <p:txBody>
          <a:bodyPr wrap="square" rtlCol="0">
            <a:spAutoFit/>
          </a:bodyPr>
          <a:lstStyle/>
          <a:p>
            <a:r>
              <a:rPr lang="it-IT" sz="2400" dirty="0" err="1"/>
              <a:t>Janosik</a:t>
            </a:r>
            <a:r>
              <a:rPr lang="it-IT" sz="2400" dirty="0"/>
              <a:t>  lanciò  un  urlo, anche il mostraccio e il pancake lanciarono  un  urlo. </a:t>
            </a:r>
            <a:endParaRPr lang="it-IT" sz="2400" dirty="0" smtClean="0"/>
          </a:p>
          <a:p>
            <a:r>
              <a:rPr lang="it-IT" sz="2400" dirty="0" err="1" smtClean="0"/>
              <a:t>Janosik</a:t>
            </a:r>
            <a:r>
              <a:rPr lang="it-IT" sz="2400" dirty="0" smtClean="0"/>
              <a:t>  </a:t>
            </a:r>
            <a:r>
              <a:rPr lang="it-IT" sz="2400" dirty="0"/>
              <a:t>disse a Mela: </a:t>
            </a:r>
            <a:br>
              <a:rPr lang="it-IT" sz="2400" dirty="0"/>
            </a:br>
            <a:r>
              <a:rPr lang="it-IT" sz="2400" dirty="0"/>
              <a:t>- Scusa,  come  sei  carina, vuoi  essere  la  mia ragazza?</a:t>
            </a:r>
            <a:br>
              <a:rPr lang="it-IT" sz="2400" dirty="0"/>
            </a:br>
            <a:r>
              <a:rPr lang="it-IT" sz="2400" dirty="0"/>
              <a:t>- Sì,  va bene  sarò  la  tua  ragazza.</a:t>
            </a:r>
            <a:br>
              <a:rPr lang="it-IT" sz="2400" dirty="0"/>
            </a:br>
            <a:r>
              <a:rPr lang="it-IT" sz="2400" dirty="0"/>
              <a:t>Il  pancake  gridò:</a:t>
            </a:r>
            <a:br>
              <a:rPr lang="it-IT" sz="2400" dirty="0"/>
            </a:br>
            <a:r>
              <a:rPr lang="it-IT" sz="2400" dirty="0"/>
              <a:t>- Basta con queste  storie, tanto non potete fidanzarvi perché sei troppo piccola! Torniamo  a  casa.   </a:t>
            </a:r>
            <a:br>
              <a:rPr lang="it-IT" sz="2400" dirty="0"/>
            </a:br>
            <a:r>
              <a:rPr lang="it-IT" sz="2400" dirty="0"/>
              <a:t>Era stata una  vecchia   strega  che aveva  stregato  la   ragazza  mela e l’aveva rimpicciolita, ma </a:t>
            </a:r>
            <a:r>
              <a:rPr lang="it-IT" sz="2400" dirty="0" err="1"/>
              <a:t>Janosik</a:t>
            </a:r>
            <a:r>
              <a:rPr lang="it-IT" sz="2400" dirty="0"/>
              <a:t> aveva morso  la  mela e si era rotto   l’incantesimo.  La  mattina  dopo  tutti  si  svegliarono  e   videro  la  fanciulla   bella e   grande.  </a:t>
            </a:r>
            <a:r>
              <a:rPr lang="it-IT" sz="2400" dirty="0" err="1"/>
              <a:t>Janosik</a:t>
            </a:r>
            <a:r>
              <a:rPr lang="it-IT" sz="2400" dirty="0"/>
              <a:t>   baciò  la ragazza  Mela,  diventarono   fidanzati e  vissero  felici  e  contenti</a:t>
            </a:r>
            <a:r>
              <a:rPr lang="it-IT" sz="2400" dirty="0" smtClean="0"/>
              <a:t>.</a:t>
            </a:r>
          </a:p>
          <a:p>
            <a:endParaRPr lang="it-IT" sz="2400" dirty="0"/>
          </a:p>
          <a:p>
            <a:r>
              <a:rPr lang="it-IT" sz="2400" b="1" dirty="0"/>
              <a:t>Laura, Alessia, Marco</a:t>
            </a:r>
            <a:endParaRPr lang="it-IT"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arco alessia laura.jpg"/>
          <p:cNvPicPr>
            <a:picLocks noChangeAspect="1"/>
          </p:cNvPicPr>
          <p:nvPr/>
        </p:nvPicPr>
        <p:blipFill>
          <a:blip r:embed="rId3" cstate="print"/>
          <a:stretch>
            <a:fillRect/>
          </a:stretch>
        </p:blipFill>
        <p:spPr>
          <a:xfrm>
            <a:off x="0" y="240323"/>
            <a:ext cx="9144000" cy="637735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486</Words>
  <Application>Microsoft Office PowerPoint</Application>
  <PresentationFormat>Presentazione su schermo (4:3)</PresentationFormat>
  <Paragraphs>95</Paragraphs>
  <Slides>42</Slides>
  <Notes>42</Notes>
  <HiddenSlides>0</HiddenSlides>
  <MMClips>0</MMClips>
  <ScaleCrop>false</ScaleCrop>
  <HeadingPairs>
    <vt:vector size="4" baseType="variant">
      <vt:variant>
        <vt:lpstr>Tema</vt:lpstr>
      </vt:variant>
      <vt:variant>
        <vt:i4>1</vt:i4>
      </vt:variant>
      <vt:variant>
        <vt:lpstr>Titoli diapositive</vt:lpstr>
      </vt:variant>
      <vt:variant>
        <vt:i4>42</vt:i4>
      </vt:variant>
    </vt:vector>
  </HeadingPairs>
  <TitlesOfParts>
    <vt:vector size="43" baseType="lpstr">
      <vt:lpstr>Tema di Office</vt:lpstr>
      <vt:lpstr>Progetto eTwinning “Digital Fairytales”</vt:lpstr>
      <vt:lpstr>- Non sono più sicura in questa mela! La devo cambiare, è troppo buona, tutti la vogliono mangiare! E la ragazza Mela fuggì.  Janosik  si  era innamorato,  quindi le corse dietro dicendo: - Aspettami, aspettami! Intanto il maiale li raggiunse e stava per addentare il pancake, ma il gigante nascose il pancake e lottò contro il maiale. Il maiale si arrese e scappò. Il pancake  era  contento perché ora si sentiva al sicuro. Nel frattempo la ragazza Mela si stancò di correre, così si addormentò    addosso a un albero.  Janosik  la prese e la portò via. Quando Mela si svegliò si mise a tirarsi i calci nel sedere da quanto odiava Janosik. Così la ragazza Mela si arrabbiò e andò a trovarsi una casa nuova. Maia, Cosimo, Eva</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Didattica</cp:lastModifiedBy>
  <cp:revision>22</cp:revision>
  <dcterms:created xsi:type="dcterms:W3CDTF">2012-03-30T09:47:30Z</dcterms:created>
  <dcterms:modified xsi:type="dcterms:W3CDTF">2012-05-19T12:17:29Z</dcterms:modified>
</cp:coreProperties>
</file>